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87" r:id="rId7"/>
    <p:sldId id="299" r:id="rId8"/>
    <p:sldId id="311" r:id="rId9"/>
    <p:sldId id="297" r:id="rId10"/>
    <p:sldId id="293" r:id="rId11"/>
    <p:sldId id="295" r:id="rId12"/>
    <p:sldId id="260" r:id="rId13"/>
    <p:sldId id="267" r:id="rId14"/>
    <p:sldId id="310" r:id="rId15"/>
    <p:sldId id="269" r:id="rId16"/>
    <p:sldId id="275" r:id="rId17"/>
    <p:sldId id="272" r:id="rId18"/>
    <p:sldId id="276" r:id="rId19"/>
    <p:sldId id="279" r:id="rId20"/>
    <p:sldId id="277" r:id="rId21"/>
    <p:sldId id="281" r:id="rId22"/>
    <p:sldId id="301" r:id="rId23"/>
    <p:sldId id="302" r:id="rId24"/>
    <p:sldId id="304" r:id="rId25"/>
    <p:sldId id="300" r:id="rId26"/>
    <p:sldId id="305" r:id="rId27"/>
    <p:sldId id="307" r:id="rId28"/>
    <p:sldId id="282" r:id="rId29"/>
    <p:sldId id="306" r:id="rId30"/>
    <p:sldId id="309" r:id="rId31"/>
    <p:sldId id="263" r:id="rId32"/>
    <p:sldId id="26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3399"/>
    <a:srgbClr val="0066FF"/>
    <a:srgbClr val="FFCC99"/>
    <a:srgbClr val="FF9900"/>
    <a:srgbClr val="00FF99"/>
    <a:srgbClr val="9999FF"/>
    <a:srgbClr val="99CCFF"/>
    <a:srgbClr val="99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7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2014/6/10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12776"/>
            <a:ext cx="9144000" cy="1470025"/>
          </a:xfrm>
        </p:spPr>
        <p:txBody>
          <a:bodyPr>
            <a:noAutofit/>
          </a:bodyPr>
          <a:lstStyle/>
          <a:p>
            <a:r>
              <a:rPr lang="zh-CN" altLang="en-US" sz="8000" b="1" dirty="0" smtClean="0">
                <a:solidFill>
                  <a:srgbClr val="FF0000"/>
                </a:solidFill>
                <a:latin typeface="ＭＳ 明朝" panose="02020609040205080304" pitchFamily="17" charset="-128"/>
                <a:ea typeface="ＭＳ 明朝" panose="02020609040205080304" pitchFamily="17" charset="-128"/>
              </a:rPr>
              <a:t>读万卷书 行</a:t>
            </a:r>
            <a:r>
              <a:rPr lang="zh-CN" altLang="en-US" sz="8000" b="1" dirty="0">
                <a:solidFill>
                  <a:srgbClr val="FF0000"/>
                </a:solidFill>
                <a:latin typeface="ＭＳ 明朝" panose="02020609040205080304" pitchFamily="17" charset="-128"/>
                <a:ea typeface="ＭＳ 明朝" panose="02020609040205080304" pitchFamily="17" charset="-128"/>
              </a:rPr>
              <a:t>万里路</a:t>
            </a:r>
            <a:endParaRPr kumimoji="1" lang="ja-JP" altLang="en-US" sz="8000" b="1" dirty="0">
              <a:solidFill>
                <a:srgbClr val="FF0000"/>
              </a:solidFill>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1371600" y="3886200"/>
            <a:ext cx="6400800" cy="1415008"/>
          </a:xfrm>
        </p:spPr>
        <p:txBody>
          <a:bodyPr/>
          <a:lstStyle/>
          <a:p>
            <a:r>
              <a:rPr kumimoji="1" lang="zh-CN" altLang="en-US" b="1" dirty="0" smtClean="0">
                <a:solidFill>
                  <a:schemeClr val="tx1"/>
                </a:solidFill>
              </a:rPr>
              <a:t>郝慧芳</a:t>
            </a:r>
            <a:endParaRPr kumimoji="1" lang="en-US" altLang="zh-CN" b="1" dirty="0" smtClean="0">
              <a:solidFill>
                <a:schemeClr val="tx1"/>
              </a:solidFill>
            </a:endParaRPr>
          </a:p>
          <a:p>
            <a:r>
              <a:rPr lang="en-US" altLang="zh-CN" b="1" dirty="0" smtClean="0">
                <a:solidFill>
                  <a:schemeClr val="tx1"/>
                </a:solidFill>
              </a:rPr>
              <a:t>2014</a:t>
            </a:r>
            <a:r>
              <a:rPr lang="zh-CN" altLang="en-US" b="1" dirty="0" smtClean="0">
                <a:solidFill>
                  <a:schemeClr val="tx1"/>
                </a:solidFill>
              </a:rPr>
              <a:t>年</a:t>
            </a:r>
            <a:r>
              <a:rPr lang="en-US" altLang="zh-CN" b="1" dirty="0" smtClean="0">
                <a:solidFill>
                  <a:schemeClr val="tx1"/>
                </a:solidFill>
              </a:rPr>
              <a:t>6</a:t>
            </a:r>
            <a:r>
              <a:rPr lang="zh-CN" altLang="en-US" b="1" dirty="0" smtClean="0">
                <a:solidFill>
                  <a:schemeClr val="tx1"/>
                </a:solidFill>
              </a:rPr>
              <a:t>月</a:t>
            </a:r>
            <a:r>
              <a:rPr lang="en-US" altLang="zh-CN" b="1" dirty="0" smtClean="0">
                <a:solidFill>
                  <a:schemeClr val="tx1"/>
                </a:solidFill>
              </a:rPr>
              <a:t>8</a:t>
            </a:r>
            <a:r>
              <a:rPr lang="zh-CN" altLang="en-US" b="1" dirty="0" smtClean="0">
                <a:solidFill>
                  <a:schemeClr val="tx1"/>
                </a:solidFill>
              </a:rPr>
              <a:t>日</a:t>
            </a:r>
            <a:endParaRPr kumimoji="1" lang="ja-JP" altLang="en-US" b="1" dirty="0">
              <a:solidFill>
                <a:schemeClr val="tx1"/>
              </a:solidFill>
            </a:endParaRPr>
          </a:p>
        </p:txBody>
      </p:sp>
    </p:spTree>
    <p:extLst>
      <p:ext uri="{BB962C8B-B14F-4D97-AF65-F5344CB8AC3E}">
        <p14:creationId xmlns:p14="http://schemas.microsoft.com/office/powerpoint/2010/main" val="288288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大波 9"/>
          <p:cNvSpPr/>
          <p:nvPr/>
        </p:nvSpPr>
        <p:spPr>
          <a:xfrm>
            <a:off x="411244" y="6093296"/>
            <a:ext cx="8424936" cy="497677"/>
          </a:xfrm>
          <a:prstGeom prst="wav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9" name="1 つの角を丸めた四角形 8"/>
          <p:cNvSpPr/>
          <p:nvPr/>
        </p:nvSpPr>
        <p:spPr>
          <a:xfrm>
            <a:off x="411244" y="2132856"/>
            <a:ext cx="8424936" cy="936104"/>
          </a:xfrm>
          <a:prstGeom prst="snip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8" name="角丸四角形 7"/>
          <p:cNvSpPr/>
          <p:nvPr/>
        </p:nvSpPr>
        <p:spPr>
          <a:xfrm>
            <a:off x="411244" y="4365104"/>
            <a:ext cx="8424936" cy="158417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6" name="1 つの角を丸めた四角形 5"/>
          <p:cNvSpPr/>
          <p:nvPr/>
        </p:nvSpPr>
        <p:spPr>
          <a:xfrm>
            <a:off x="411244" y="3068960"/>
            <a:ext cx="8424936" cy="1296144"/>
          </a:xfrm>
          <a:prstGeom prst="snip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2" name="角丸四角形 1"/>
          <p:cNvSpPr/>
          <p:nvPr/>
        </p:nvSpPr>
        <p:spPr>
          <a:xfrm>
            <a:off x="411244" y="404664"/>
            <a:ext cx="8424936"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4" name="正方形/長方形 3"/>
          <p:cNvSpPr/>
          <p:nvPr/>
        </p:nvSpPr>
        <p:spPr>
          <a:xfrm>
            <a:off x="411244" y="404664"/>
            <a:ext cx="8424936" cy="6186309"/>
          </a:xfrm>
          <a:prstGeom prst="rect">
            <a:avLst/>
          </a:prstGeom>
        </p:spPr>
        <p:txBody>
          <a:bodyPr wrap="square">
            <a:spAutoFit/>
          </a:bodyPr>
          <a:lstStyle/>
          <a:p>
            <a:r>
              <a:rPr lang="en-US" altLang="zh-CN" dirty="0" smtClean="0">
                <a:latin typeface="ＭＳ 明朝" panose="02020609040205080304" pitchFamily="17" charset="-128"/>
                <a:ea typeface="ＭＳ 明朝" panose="02020609040205080304" pitchFamily="17" charset="-128"/>
              </a:rPr>
              <a:t>2</a:t>
            </a:r>
            <a:r>
              <a:rPr lang="zh-CN" altLang="en-US" dirty="0" smtClean="0">
                <a:latin typeface="ＭＳ 明朝" panose="02020609040205080304" pitchFamily="17" charset="-128"/>
                <a:ea typeface="ＭＳ 明朝" panose="02020609040205080304" pitchFamily="17" charset="-128"/>
              </a:rPr>
              <a:t>、</a:t>
            </a:r>
            <a:r>
              <a:rPr lang="zh-CN" altLang="en-US" b="1" dirty="0" smtClean="0">
                <a:solidFill>
                  <a:srgbClr val="FF0000"/>
                </a:solidFill>
                <a:latin typeface="ＭＳ 明朝" panose="02020609040205080304" pitchFamily="17" charset="-128"/>
                <a:ea typeface="ＭＳ 明朝" panose="02020609040205080304" pitchFamily="17" charset="-128"/>
              </a:rPr>
              <a:t>留学生学习奖励费 </a:t>
            </a:r>
            <a:r>
              <a:rPr lang="zh-CN" altLang="en-US" dirty="0" smtClean="0">
                <a:latin typeface="ＭＳ 明朝" panose="02020609040205080304" pitchFamily="17" charset="-128"/>
                <a:ea typeface="ＭＳ 明朝" panose="02020609040205080304" pitchFamily="17" charset="-128"/>
              </a:rPr>
              <a:t> </a:t>
            </a:r>
            <a:r>
              <a:rPr lang="en-US" altLang="zh-CN" dirty="0" smtClean="0">
                <a:latin typeface="ＭＳ 明朝" panose="02020609040205080304" pitchFamily="17" charset="-128"/>
                <a:ea typeface="ＭＳ 明朝" panose="02020609040205080304" pitchFamily="17" charset="-128"/>
              </a:rPr>
              <a:t>1978</a:t>
            </a:r>
            <a:r>
              <a:rPr lang="zh-CN" altLang="en-US" dirty="0">
                <a:latin typeface="ＭＳ 明朝" panose="02020609040205080304" pitchFamily="17" charset="-128"/>
                <a:ea typeface="ＭＳ 明朝" panose="02020609040205080304" pitchFamily="17" charset="-128"/>
              </a:rPr>
              <a:t>年开始文部科学省与日本国际教育协会合作，为自费外国留学生提供“</a:t>
            </a:r>
            <a:r>
              <a:rPr lang="zh-CN" altLang="en-US" b="1" dirty="0">
                <a:solidFill>
                  <a:srgbClr val="FF0000"/>
                </a:solidFill>
                <a:latin typeface="ＭＳ 明朝" panose="02020609040205080304" pitchFamily="17" charset="-128"/>
                <a:ea typeface="ＭＳ 明朝" panose="02020609040205080304" pitchFamily="17" charset="-128"/>
              </a:rPr>
              <a:t>自费外国留学生学习奖励费</a:t>
            </a:r>
            <a:r>
              <a:rPr lang="zh-CN" altLang="en-US" dirty="0">
                <a:latin typeface="ＭＳ 明朝" panose="02020609040205080304" pitchFamily="17" charset="-128"/>
                <a:ea typeface="ＭＳ 明朝" panose="02020609040205080304" pitchFamily="17" charset="-128"/>
              </a:rPr>
              <a:t>”。文部科学省还与日本语教育振兴协会合作，为在日本学校学习的就学生发放学习奖励费。另外，还有面向优秀的学生，建立了进入大学后享受学习奖励费的预约制度。留学生学习奖励费的申请方法一般都是通过在籍的学校进行申请，具体申请办法必须向学校询问清楚。 </a:t>
            </a:r>
            <a:r>
              <a:rPr lang="zh-CN" altLang="en-US" b="1" dirty="0" smtClean="0">
                <a:solidFill>
                  <a:srgbClr val="FF0000"/>
                </a:solidFill>
                <a:latin typeface="ＭＳ 明朝" panose="02020609040205080304" pitchFamily="17" charset="-128"/>
                <a:ea typeface="ＭＳ 明朝" panose="02020609040205080304" pitchFamily="17" charset="-128"/>
              </a:rPr>
              <a:t>冈山大学每月</a:t>
            </a:r>
            <a:r>
              <a:rPr lang="en-US" altLang="zh-CN" b="1" dirty="0" smtClean="0">
                <a:solidFill>
                  <a:srgbClr val="FF0000"/>
                </a:solidFill>
                <a:latin typeface="ＭＳ 明朝" panose="02020609040205080304" pitchFamily="17" charset="-128"/>
                <a:ea typeface="ＭＳ 明朝" panose="02020609040205080304" pitchFamily="17" charset="-128"/>
              </a:rPr>
              <a:t>6.5</a:t>
            </a:r>
            <a:r>
              <a:rPr lang="zh-CN" altLang="en-US" b="1" dirty="0" smtClean="0">
                <a:solidFill>
                  <a:srgbClr val="FF0000"/>
                </a:solidFill>
                <a:latin typeface="ＭＳ 明朝" panose="02020609040205080304" pitchFamily="17" charset="-128"/>
                <a:ea typeface="ＭＳ 明朝" panose="02020609040205080304" pitchFamily="17" charset="-128"/>
              </a:rPr>
              <a:t>万日元。</a:t>
            </a:r>
            <a:endParaRPr lang="en-US" altLang="zh-CN" b="1" dirty="0" smtClean="0">
              <a:solidFill>
                <a:srgbClr val="FF0000"/>
              </a:solidFill>
              <a:latin typeface="ＭＳ 明朝" panose="02020609040205080304" pitchFamily="17" charset="-128"/>
              <a:ea typeface="ＭＳ 明朝" panose="02020609040205080304" pitchFamily="17" charset="-128"/>
            </a:endParaRPr>
          </a:p>
          <a:p>
            <a:endParaRPr lang="en-US" altLang="zh-CN" dirty="0"/>
          </a:p>
          <a:p>
            <a:r>
              <a:rPr lang="en-US" altLang="zh-CN" dirty="0" smtClean="0"/>
              <a:t>3</a:t>
            </a:r>
            <a:r>
              <a:rPr lang="zh-CN" altLang="en-US" dirty="0" smtClean="0"/>
              <a:t>、</a:t>
            </a:r>
            <a:r>
              <a:rPr lang="zh-CN" altLang="en-US" b="1" dirty="0">
                <a:solidFill>
                  <a:srgbClr val="FF0000"/>
                </a:solidFill>
              </a:rPr>
              <a:t>日本国际教育协会奖学金</a:t>
            </a:r>
            <a:r>
              <a:rPr lang="zh-CN" altLang="en-US" dirty="0"/>
              <a:t>民间企业和个人通过日本教育振兴协会为留学生发放的奖学金。具体申请办法必须向日本国际教育协会询问清楚</a:t>
            </a:r>
            <a:r>
              <a:rPr lang="zh-CN" altLang="en-US" dirty="0" smtClean="0"/>
              <a:t>。</a:t>
            </a:r>
            <a:endParaRPr lang="en-US" altLang="zh-CN" dirty="0" smtClean="0"/>
          </a:p>
          <a:p>
            <a:endParaRPr lang="en-US" altLang="zh-CN" dirty="0"/>
          </a:p>
          <a:p>
            <a:pPr algn="just"/>
            <a:r>
              <a:rPr lang="en-US" altLang="zh-CN" dirty="0" smtClean="0">
                <a:latin typeface="ＭＳ 明朝" panose="02020609040205080304" pitchFamily="17" charset="-128"/>
                <a:ea typeface="ＭＳ 明朝" panose="02020609040205080304" pitchFamily="17" charset="-128"/>
              </a:rPr>
              <a:t>4</a:t>
            </a:r>
            <a:r>
              <a:rPr lang="zh-CN" altLang="en-US" dirty="0" smtClean="0">
                <a:latin typeface="ＭＳ 明朝" panose="02020609040205080304" pitchFamily="17" charset="-128"/>
                <a:ea typeface="ＭＳ 明朝" panose="02020609040205080304" pitchFamily="17" charset="-128"/>
              </a:rPr>
              <a:t>、</a:t>
            </a:r>
            <a:r>
              <a:rPr lang="zh-CN" altLang="en-US" b="1" dirty="0">
                <a:solidFill>
                  <a:srgbClr val="FF0000"/>
                </a:solidFill>
                <a:latin typeface="ＭＳ 明朝" panose="02020609040205080304" pitchFamily="17" charset="-128"/>
                <a:ea typeface="ＭＳ 明朝" panose="02020609040205080304" pitchFamily="17" charset="-128"/>
              </a:rPr>
              <a:t>地方政府及国际交流团体奖学金</a:t>
            </a:r>
            <a:r>
              <a:rPr lang="zh-CN" altLang="en-US" dirty="0">
                <a:latin typeface="ＭＳ 明朝" panose="02020609040205080304" pitchFamily="17" charset="-128"/>
                <a:ea typeface="ＭＳ 明朝" panose="02020609040205080304" pitchFamily="17" charset="-128"/>
              </a:rPr>
              <a:t>日本的地方政府及国际交流团体为居住在当地或在当地大学学习的留学生设立的奖学金。奖学金的发放形式多样，除了支付一定的学费、生活费外，还有住宿补助、国民健康保险补助、交通费补助等，此类奖学金也可在日本境外申请，申请办法需向所在学校询问清楚</a:t>
            </a:r>
            <a:r>
              <a:rPr lang="zh-CN" altLang="en-US" dirty="0" smtClean="0"/>
              <a:t>。</a:t>
            </a:r>
            <a:endParaRPr lang="en-US" altLang="zh-CN" dirty="0" smtClean="0"/>
          </a:p>
          <a:p>
            <a:endParaRPr lang="en-US" altLang="zh-CN" dirty="0" smtClean="0"/>
          </a:p>
          <a:p>
            <a:r>
              <a:rPr lang="en-US" altLang="zh-CN" dirty="0" smtClean="0"/>
              <a:t>5</a:t>
            </a:r>
            <a:r>
              <a:rPr lang="zh-CN" altLang="en-US" dirty="0" smtClean="0"/>
              <a:t>、</a:t>
            </a:r>
            <a:r>
              <a:rPr lang="zh-CN" altLang="en-US" b="1" dirty="0">
                <a:solidFill>
                  <a:srgbClr val="FF0000"/>
                </a:solidFill>
              </a:rPr>
              <a:t>民间团体奖学</a:t>
            </a:r>
            <a:r>
              <a:rPr lang="zh-CN" altLang="en-US" b="1" dirty="0" smtClean="0">
                <a:solidFill>
                  <a:srgbClr val="FF0000"/>
                </a:solidFill>
              </a:rPr>
              <a:t>金</a:t>
            </a:r>
            <a:r>
              <a:rPr lang="zh-CN" altLang="en-US" dirty="0"/>
              <a:t> </a:t>
            </a:r>
            <a:r>
              <a:rPr lang="zh-CN" altLang="en-US" dirty="0" smtClean="0"/>
              <a:t> 日本的民间企业或民间团体为留学生发</a:t>
            </a:r>
            <a:r>
              <a:rPr lang="zh-CN" altLang="en-US" dirty="0"/>
              <a:t>放的奖学金。根据各企业和团体的业务内容和工作性质对发放的对象要求各不相同，有的以团体和企业所在学校的留学生为对象，有的限定与企业有关的研究领域或与企业有交流的国家和地区的留学生。此类奖学金的具体发放办法可向日本国际教育协会或所在学校询问清楚</a:t>
            </a:r>
            <a:r>
              <a:rPr lang="zh-CN" altLang="en-US" dirty="0" smtClean="0"/>
              <a:t>。</a:t>
            </a:r>
            <a:endParaRPr lang="en-US" altLang="zh-CN" dirty="0" smtClean="0"/>
          </a:p>
          <a:p>
            <a:endParaRPr lang="en-US" altLang="zh-CN" dirty="0" smtClean="0"/>
          </a:p>
          <a:p>
            <a:r>
              <a:rPr lang="en-US" altLang="zh-CN" dirty="0" smtClean="0"/>
              <a:t>6</a:t>
            </a:r>
            <a:r>
              <a:rPr lang="zh-CN" altLang="en-US" dirty="0" smtClean="0"/>
              <a:t>、</a:t>
            </a:r>
            <a:r>
              <a:rPr lang="zh-CN" altLang="en-US" b="1" dirty="0">
                <a:solidFill>
                  <a:srgbClr val="FF0000"/>
                </a:solidFill>
              </a:rPr>
              <a:t>学校奖学金</a:t>
            </a:r>
            <a:endParaRPr lang="ja-JP" altLang="en-US" b="1" dirty="0">
              <a:solidFill>
                <a:srgbClr val="FF0000"/>
              </a:solidFill>
            </a:endParaRPr>
          </a:p>
        </p:txBody>
      </p:sp>
    </p:spTree>
    <p:extLst>
      <p:ext uri="{BB962C8B-B14F-4D97-AF65-F5344CB8AC3E}">
        <p14:creationId xmlns:p14="http://schemas.microsoft.com/office/powerpoint/2010/main" val="1202110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1259632" y="107504"/>
            <a:ext cx="6480720" cy="93610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8" name="角丸四角形 7"/>
          <p:cNvSpPr/>
          <p:nvPr/>
        </p:nvSpPr>
        <p:spPr>
          <a:xfrm>
            <a:off x="467544" y="4653136"/>
            <a:ext cx="8424936" cy="1512168"/>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7" name="爆発 1 6"/>
          <p:cNvSpPr/>
          <p:nvPr/>
        </p:nvSpPr>
        <p:spPr>
          <a:xfrm>
            <a:off x="-104716" y="1103711"/>
            <a:ext cx="9109012" cy="100811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6" name="角丸四角形 5"/>
          <p:cNvSpPr/>
          <p:nvPr/>
        </p:nvSpPr>
        <p:spPr>
          <a:xfrm>
            <a:off x="395536" y="2111823"/>
            <a:ext cx="4608512" cy="230425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3074" name="Picture 2" descr="C:\Users\Hao huifang\Desktop\u=1887661613,1374494055&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843" y="1967807"/>
            <a:ext cx="4356484"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67544" y="1535759"/>
            <a:ext cx="8568952" cy="4708981"/>
          </a:xfrm>
          <a:prstGeom prst="rect">
            <a:avLst/>
          </a:prstGeom>
        </p:spPr>
        <p:txBody>
          <a:bodyPr wrap="square">
            <a:spAutoFit/>
          </a:bodyPr>
          <a:lstStyle/>
          <a:p>
            <a:r>
              <a:rPr lang="zh-CN" altLang="en-US" sz="2000" b="1" dirty="0" smtClean="0"/>
              <a:t>每周可以打工</a:t>
            </a:r>
            <a:r>
              <a:rPr lang="en-US" altLang="zh-CN" sz="2000" b="1" dirty="0"/>
              <a:t>28</a:t>
            </a:r>
            <a:r>
              <a:rPr lang="zh-CN" altLang="en-US" sz="2000" b="1" dirty="0"/>
              <a:t>小时</a:t>
            </a:r>
            <a:r>
              <a:rPr lang="zh-CN" altLang="en-US" sz="2000" b="1" dirty="0" smtClean="0"/>
              <a:t>。春假、暑假、寒假的时候，每天可以打工</a:t>
            </a:r>
            <a:r>
              <a:rPr lang="en-US" altLang="zh-CN" sz="2000" b="1" dirty="0" smtClean="0"/>
              <a:t>8</a:t>
            </a:r>
            <a:r>
              <a:rPr lang="zh-CN" altLang="en-US" sz="2000" b="1" dirty="0" smtClean="0"/>
              <a:t>小时。</a:t>
            </a:r>
            <a:endParaRPr lang="en-US" altLang="zh-CN" sz="2000" b="1" dirty="0" smtClean="0"/>
          </a:p>
          <a:p>
            <a:pPr algn="just"/>
            <a:endParaRPr lang="en-US" altLang="zh-CN" sz="2000" b="1" dirty="0"/>
          </a:p>
          <a:p>
            <a:pPr algn="just"/>
            <a:r>
              <a:rPr lang="zh-CN" altLang="en-US" sz="2000" b="1" dirty="0" smtClean="0"/>
              <a:t>对</a:t>
            </a:r>
            <a:r>
              <a:rPr lang="zh-CN" altLang="en-US" sz="2000" b="1" dirty="0"/>
              <a:t>日本政府来说，这个制度的实施</a:t>
            </a:r>
            <a:r>
              <a:rPr lang="zh-CN" altLang="en-US" sz="2000" b="1" dirty="0" smtClean="0"/>
              <a:t>，</a:t>
            </a:r>
            <a:endParaRPr lang="en-US" altLang="zh-CN" sz="2000" b="1" dirty="0" smtClean="0"/>
          </a:p>
          <a:p>
            <a:pPr algn="just"/>
            <a:r>
              <a:rPr lang="zh-CN" altLang="en-US" sz="2000" b="1" dirty="0" smtClean="0"/>
              <a:t>缓解了许</a:t>
            </a:r>
            <a:r>
              <a:rPr lang="zh-CN" altLang="en-US" sz="2000" b="1" dirty="0"/>
              <a:t>多行业缺少劳动力的问题</a:t>
            </a:r>
            <a:r>
              <a:rPr lang="zh-CN" altLang="en-US" sz="2000" b="1" dirty="0" smtClean="0"/>
              <a:t>。</a:t>
            </a:r>
            <a:endParaRPr lang="en-US" altLang="zh-CN" sz="2000" b="1" dirty="0" smtClean="0"/>
          </a:p>
          <a:p>
            <a:pPr algn="just"/>
            <a:r>
              <a:rPr lang="zh-CN" altLang="en-US" sz="2000" b="1" dirty="0" smtClean="0"/>
              <a:t>对留</a:t>
            </a:r>
            <a:r>
              <a:rPr lang="zh-CN" altLang="en-US" sz="2000" b="1" dirty="0"/>
              <a:t>学生来说，有时间限制的打工</a:t>
            </a:r>
            <a:r>
              <a:rPr lang="zh-CN" altLang="en-US" sz="2000" b="1" dirty="0" smtClean="0"/>
              <a:t>不</a:t>
            </a:r>
            <a:endParaRPr lang="en-US" altLang="zh-CN" sz="2000" b="1" dirty="0" smtClean="0"/>
          </a:p>
          <a:p>
            <a:pPr algn="just"/>
            <a:r>
              <a:rPr lang="zh-CN" altLang="en-US" sz="2000" b="1" dirty="0" smtClean="0"/>
              <a:t>会严重影响学业</a:t>
            </a:r>
            <a:r>
              <a:rPr lang="zh-CN" altLang="en-US" sz="2000" b="1" dirty="0"/>
              <a:t>，还可以赚取生活费</a:t>
            </a:r>
            <a:r>
              <a:rPr lang="zh-CN" altLang="en-US" sz="2000" b="1" dirty="0" smtClean="0"/>
              <a:t>，</a:t>
            </a:r>
            <a:endParaRPr lang="en-US" altLang="zh-CN" sz="2000" b="1" dirty="0" smtClean="0"/>
          </a:p>
          <a:p>
            <a:pPr algn="just"/>
            <a:r>
              <a:rPr lang="zh-CN" altLang="en-US" sz="2000" b="1" dirty="0" smtClean="0"/>
              <a:t>减轻家庭经济负担</a:t>
            </a:r>
            <a:r>
              <a:rPr lang="zh-CN" altLang="en-US" sz="2000" b="1" dirty="0"/>
              <a:t>。同时在打</a:t>
            </a:r>
            <a:r>
              <a:rPr lang="zh-CN" altLang="en-US" sz="2000" b="1" dirty="0" smtClean="0"/>
              <a:t>工的过</a:t>
            </a:r>
            <a:endParaRPr lang="en-US" altLang="zh-CN" sz="2000" b="1" dirty="0" smtClean="0"/>
          </a:p>
          <a:p>
            <a:pPr algn="just"/>
            <a:r>
              <a:rPr lang="zh-CN" altLang="en-US" sz="2000" b="1" dirty="0" smtClean="0"/>
              <a:t>程中，留学生能够</a:t>
            </a:r>
            <a:r>
              <a:rPr lang="zh-CN" altLang="en-US" sz="2000" b="1" dirty="0"/>
              <a:t>更深入地接触</a:t>
            </a:r>
            <a:r>
              <a:rPr lang="zh-CN" altLang="en-US" sz="2000" b="1" dirty="0" smtClean="0"/>
              <a:t>日本</a:t>
            </a:r>
            <a:endParaRPr lang="en-US" altLang="zh-CN" sz="2000" b="1" dirty="0" smtClean="0"/>
          </a:p>
          <a:p>
            <a:pPr algn="just"/>
            <a:r>
              <a:rPr lang="zh-CN" altLang="en-US" sz="2000" b="1" dirty="0" smtClean="0"/>
              <a:t>社会</a:t>
            </a:r>
            <a:r>
              <a:rPr lang="zh-CN" altLang="en-US" sz="2000" b="1" dirty="0"/>
              <a:t>，了解和融入日本社会</a:t>
            </a:r>
            <a:r>
              <a:rPr lang="zh-CN" altLang="en-US" sz="2000" b="1" dirty="0" smtClean="0"/>
              <a:t>。</a:t>
            </a:r>
            <a:endParaRPr lang="en-US" altLang="zh-CN" sz="2000" b="1" dirty="0" smtClean="0"/>
          </a:p>
          <a:p>
            <a:endParaRPr lang="en-US" altLang="zh-CN" sz="2000" b="1" dirty="0"/>
          </a:p>
          <a:p>
            <a:endParaRPr lang="en-US" altLang="zh-CN" sz="2000" b="1" dirty="0" smtClean="0"/>
          </a:p>
          <a:p>
            <a:r>
              <a:rPr lang="zh-CN" altLang="en-US" sz="2000" b="1" dirty="0" smtClean="0"/>
              <a:t>弊</a:t>
            </a:r>
            <a:r>
              <a:rPr lang="zh-CN" altLang="en-US" sz="2000" b="1" dirty="0"/>
              <a:t>病在于，有限制的打工制度缺少一套监督体系，所以在不同的场所工作</a:t>
            </a:r>
            <a:r>
              <a:rPr lang="en-US" altLang="zh-CN" sz="2000" b="1" dirty="0"/>
              <a:t>28</a:t>
            </a:r>
            <a:r>
              <a:rPr lang="zh-CN" altLang="en-US" sz="2000" b="1" dirty="0"/>
              <a:t>个小时以内，很少会被发现。有些留学生就利用了这个漏洞，因为他们完全被日本的高工资给诱惑了，忘记了来日本的初衷，一天到晚埋头打工赚钱，影响了学业，最后考不上更好的大学，结果是得不偿失。</a:t>
            </a:r>
            <a:endParaRPr lang="ja-JP" altLang="en-US" sz="2000" b="1" dirty="0"/>
          </a:p>
        </p:txBody>
      </p:sp>
      <p:sp>
        <p:nvSpPr>
          <p:cNvPr id="5" name="タイトル 1"/>
          <p:cNvSpPr>
            <a:spLocks noGrp="1"/>
          </p:cNvSpPr>
          <p:nvPr>
            <p:ph type="title"/>
          </p:nvPr>
        </p:nvSpPr>
        <p:spPr>
          <a:xfrm>
            <a:off x="374848" y="-27384"/>
            <a:ext cx="8229600" cy="1143000"/>
          </a:xfrm>
        </p:spPr>
        <p:txBody>
          <a:bodyPr>
            <a:normAutofit/>
          </a:bodyPr>
          <a:lstStyle/>
          <a:p>
            <a:r>
              <a:rPr kumimoji="1" lang="zh-CN" altLang="en-US" sz="6000" b="1" dirty="0" smtClean="0">
                <a:latin typeface="ＭＳ 明朝" panose="02020609040205080304" pitchFamily="17" charset="-128"/>
                <a:ea typeface="ＭＳ 明朝" panose="02020609040205080304" pitchFamily="17" charset="-128"/>
              </a:rPr>
              <a:t>兼职工作</a:t>
            </a:r>
            <a:endParaRPr kumimoji="1" lang="ja-JP" altLang="en-US" sz="6000" b="1" dirty="0">
              <a:latin typeface="ＭＳ 明朝" panose="02020609040205080304" pitchFamily="17" charset="-128"/>
              <a:ea typeface="ＭＳ 明朝" panose="02020609040205080304" pitchFamily="17" charset="-128"/>
            </a:endParaRPr>
          </a:p>
        </p:txBody>
      </p:sp>
      <p:sp>
        <p:nvSpPr>
          <p:cNvPr id="2" name="テキスト ボックス 1"/>
          <p:cNvSpPr txBox="1"/>
          <p:nvPr/>
        </p:nvSpPr>
        <p:spPr>
          <a:xfrm>
            <a:off x="2771800" y="6242558"/>
            <a:ext cx="4176464" cy="707886"/>
          </a:xfrm>
          <a:prstGeom prst="rect">
            <a:avLst/>
          </a:prstGeom>
          <a:noFill/>
        </p:spPr>
        <p:txBody>
          <a:bodyPr wrap="square" rtlCol="0">
            <a:spAutoFit/>
          </a:bodyPr>
          <a:lstStyle/>
          <a:p>
            <a:r>
              <a:rPr lang="zh-CN" altLang="en-US" sz="4000" b="1" dirty="0" smtClean="0">
                <a:solidFill>
                  <a:srgbClr val="FF0000"/>
                </a:solidFill>
              </a:rPr>
              <a:t>学业为重！！！</a:t>
            </a:r>
            <a:endParaRPr kumimoji="1" lang="ja-JP" altLang="en-US" sz="4000" b="1" dirty="0">
              <a:solidFill>
                <a:srgbClr val="FF0000"/>
              </a:solidFill>
            </a:endParaRPr>
          </a:p>
        </p:txBody>
      </p:sp>
    </p:spTree>
    <p:extLst>
      <p:ext uri="{BB962C8B-B14F-4D97-AF65-F5344CB8AC3E}">
        <p14:creationId xmlns:p14="http://schemas.microsoft.com/office/powerpoint/2010/main" val="349486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p:nvPr/>
        </p:nvSpPr>
        <p:spPr>
          <a:xfrm>
            <a:off x="1252954" y="88493"/>
            <a:ext cx="6552728" cy="103625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6146" name="Picture 2" descr="http://rail.hobidas.com/bogie/253Ne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868" y="1312628"/>
            <a:ext cx="4176464" cy="258542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37891" y="-27384"/>
            <a:ext cx="8229600" cy="1143000"/>
          </a:xfrm>
        </p:spPr>
        <p:txBody>
          <a:bodyPr>
            <a:normAutofit/>
          </a:bodyPr>
          <a:lstStyle/>
          <a:p>
            <a:r>
              <a:rPr kumimoji="1" lang="zh-CN" altLang="en-US" sz="4800" b="1" dirty="0" smtClean="0">
                <a:latin typeface="ＭＳ 明朝" panose="02020609040205080304" pitchFamily="17" charset="-128"/>
                <a:ea typeface="ＭＳ 明朝" panose="02020609040205080304" pitchFamily="17" charset="-128"/>
              </a:rPr>
              <a:t>学习生活</a:t>
            </a:r>
            <a:endParaRPr kumimoji="1" lang="ja-JP" altLang="en-US" sz="4800" b="1" dirty="0">
              <a:latin typeface="ＭＳ 明朝" panose="02020609040205080304" pitchFamily="17" charset="-128"/>
              <a:ea typeface="ＭＳ 明朝" panose="02020609040205080304" pitchFamily="17" charset="-128"/>
            </a:endParaRPr>
          </a:p>
        </p:txBody>
      </p:sp>
      <p:sp>
        <p:nvSpPr>
          <p:cNvPr id="6" name="フローチャート : 抜出し 5"/>
          <p:cNvSpPr/>
          <p:nvPr/>
        </p:nvSpPr>
        <p:spPr>
          <a:xfrm>
            <a:off x="1480410" y="3348290"/>
            <a:ext cx="2803558" cy="2024926"/>
          </a:xfrm>
          <a:prstGeom prst="flowChartExtra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2" name="直線矢印コネクタ 11"/>
          <p:cNvCxnSpPr/>
          <p:nvPr/>
        </p:nvCxnSpPr>
        <p:spPr>
          <a:xfrm>
            <a:off x="2896507" y="1674226"/>
            <a:ext cx="0" cy="1224513"/>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97913" y="5831386"/>
            <a:ext cx="936104" cy="391398"/>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日语</a:t>
            </a:r>
            <a:endParaRPr kumimoji="1" lang="ja-JP" altLang="en-US" sz="2400" b="1" dirty="0">
              <a:solidFill>
                <a:schemeClr val="tx1"/>
              </a:solidFill>
              <a:latin typeface="+mn-ea"/>
            </a:endParaRPr>
          </a:p>
        </p:txBody>
      </p:sp>
      <p:sp>
        <p:nvSpPr>
          <p:cNvPr id="14" name="正方形/長方形 13"/>
          <p:cNvSpPr/>
          <p:nvPr/>
        </p:nvSpPr>
        <p:spPr>
          <a:xfrm>
            <a:off x="251520" y="5157192"/>
            <a:ext cx="1228890" cy="391398"/>
          </a:xfrm>
          <a:prstGeom prst="rect">
            <a:avLst/>
          </a:prstGeom>
          <a:pattFill prst="pct90">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校本部</a:t>
            </a:r>
            <a:endParaRPr kumimoji="1" lang="ja-JP" altLang="en-US" sz="2400" b="1" dirty="0">
              <a:solidFill>
                <a:schemeClr val="tx1"/>
              </a:solidFill>
              <a:latin typeface="+mn-ea"/>
            </a:endParaRPr>
          </a:p>
        </p:txBody>
      </p:sp>
      <p:sp>
        <p:nvSpPr>
          <p:cNvPr id="15" name="正方形/長方形 14"/>
          <p:cNvSpPr/>
          <p:nvPr/>
        </p:nvSpPr>
        <p:spPr>
          <a:xfrm>
            <a:off x="2123728" y="2921350"/>
            <a:ext cx="1545773" cy="391398"/>
          </a:xfrm>
          <a:prstGeom prst="rect">
            <a:avLst/>
          </a:prstGeom>
          <a:pattFill prst="pct90">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冈山车站</a:t>
            </a:r>
            <a:endParaRPr kumimoji="1" lang="ja-JP" altLang="en-US" sz="2400" b="1" dirty="0">
              <a:solidFill>
                <a:schemeClr val="tx1"/>
              </a:solidFill>
              <a:latin typeface="+mn-ea"/>
            </a:endParaRPr>
          </a:p>
        </p:txBody>
      </p:sp>
      <p:sp>
        <p:nvSpPr>
          <p:cNvPr id="16" name="正方形/長方形 15"/>
          <p:cNvSpPr/>
          <p:nvPr/>
        </p:nvSpPr>
        <p:spPr>
          <a:xfrm>
            <a:off x="4233881" y="5157192"/>
            <a:ext cx="1228890" cy="391398"/>
          </a:xfrm>
          <a:prstGeom prst="rect">
            <a:avLst/>
          </a:prstGeom>
          <a:pattFill prst="pct90">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医学部</a:t>
            </a:r>
            <a:endParaRPr kumimoji="1" lang="ja-JP" altLang="en-US" sz="2400" b="1" dirty="0">
              <a:solidFill>
                <a:schemeClr val="tx1"/>
              </a:solidFill>
              <a:latin typeface="+mn-ea"/>
            </a:endParaRPr>
          </a:p>
        </p:txBody>
      </p:sp>
      <p:sp>
        <p:nvSpPr>
          <p:cNvPr id="17" name="正方形/長方形 16"/>
          <p:cNvSpPr/>
          <p:nvPr/>
        </p:nvSpPr>
        <p:spPr>
          <a:xfrm>
            <a:off x="4139952" y="5844398"/>
            <a:ext cx="1512168" cy="391398"/>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课题研究</a:t>
            </a:r>
            <a:endParaRPr kumimoji="1" lang="ja-JP" altLang="en-US" sz="2400" b="1" dirty="0">
              <a:solidFill>
                <a:schemeClr val="tx1"/>
              </a:solidFill>
              <a:latin typeface="+mn-ea"/>
            </a:endParaRPr>
          </a:p>
        </p:txBody>
      </p:sp>
      <p:sp>
        <p:nvSpPr>
          <p:cNvPr id="18" name="正方形/長方形 17"/>
          <p:cNvSpPr/>
          <p:nvPr/>
        </p:nvSpPr>
        <p:spPr>
          <a:xfrm>
            <a:off x="2325684" y="1268760"/>
            <a:ext cx="1228890" cy="391398"/>
          </a:xfrm>
          <a:prstGeom prst="rect">
            <a:avLst/>
          </a:prstGeom>
          <a:pattFill prst="pct90">
            <a:fgClr>
              <a:srgbClr val="99CCFF"/>
            </a:fgClr>
            <a:bgClr>
              <a:schemeClr val="bg1"/>
            </a:bgClr>
          </a:patt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西大寺</a:t>
            </a:r>
            <a:endParaRPr kumimoji="1" lang="ja-JP" altLang="en-US" sz="2400" b="1" dirty="0">
              <a:solidFill>
                <a:schemeClr val="tx1"/>
              </a:solidFill>
              <a:latin typeface="+mn-ea"/>
            </a:endParaRPr>
          </a:p>
        </p:txBody>
      </p:sp>
      <p:pic>
        <p:nvPicPr>
          <p:cNvPr id="6147" name="Picture 3" descr="D:\郝\photos\photos  japan 2011.12.19\09.5.15\Photo-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898058"/>
            <a:ext cx="3384375" cy="275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4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1403648" y="76852"/>
            <a:ext cx="6408712" cy="1191908"/>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3074" name="Picture 2" descr="F:\image2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751" y="1312629"/>
            <a:ext cx="3744417" cy="26025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郝\内蒙古大学\内大教学\2014年图书馆讲座 关于留学生活\选用照片\画像-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90" y="1312629"/>
            <a:ext cx="4333661" cy="52996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郝\内蒙古大学\内大教学\2014年图书馆讲座 关于留学生活\选用照片\image2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1752" y="3933056"/>
            <a:ext cx="3744417" cy="267926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843808" y="120722"/>
            <a:ext cx="3600400" cy="1015663"/>
          </a:xfrm>
          <a:prstGeom prst="rect">
            <a:avLst/>
          </a:prstGeom>
          <a:noFill/>
        </p:spPr>
        <p:txBody>
          <a:bodyPr wrap="square" rtlCol="0">
            <a:spAutoFit/>
          </a:bodyPr>
          <a:lstStyle/>
          <a:p>
            <a:r>
              <a:rPr lang="zh-CN" altLang="en-US" sz="6000" b="1" dirty="0" smtClean="0">
                <a:latin typeface="ＭＳ 明朝" panose="02020609040205080304" pitchFamily="17" charset="-128"/>
                <a:ea typeface="ＭＳ 明朝" panose="02020609040205080304" pitchFamily="17" charset="-128"/>
              </a:rPr>
              <a:t>经济资助</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9688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円/楕円 37"/>
          <p:cNvSpPr/>
          <p:nvPr/>
        </p:nvSpPr>
        <p:spPr>
          <a:xfrm>
            <a:off x="1259632" y="116632"/>
            <a:ext cx="6552728" cy="10801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437891" y="125760"/>
            <a:ext cx="8229600" cy="1143000"/>
          </a:xfrm>
        </p:spPr>
        <p:txBody>
          <a:bodyPr>
            <a:normAutofit/>
          </a:bodyPr>
          <a:lstStyle/>
          <a:p>
            <a:r>
              <a:rPr lang="zh-CN" altLang="en-US" sz="6000" b="1" dirty="0" smtClean="0">
                <a:latin typeface="ＭＳ 明朝" panose="02020609040205080304" pitchFamily="17" charset="-128"/>
                <a:ea typeface="ＭＳ 明朝" panose="02020609040205080304" pitchFamily="17" charset="-128"/>
              </a:rPr>
              <a:t>学习生活</a:t>
            </a:r>
            <a:endParaRPr kumimoji="1" lang="ja-JP" altLang="en-US" sz="6000" b="1" dirty="0">
              <a:latin typeface="ＭＳ 明朝" panose="02020609040205080304" pitchFamily="17" charset="-128"/>
              <a:ea typeface="ＭＳ 明朝" panose="02020609040205080304" pitchFamily="17" charset="-128"/>
            </a:endParaRPr>
          </a:p>
        </p:txBody>
      </p:sp>
      <p:sp>
        <p:nvSpPr>
          <p:cNvPr id="11" name="フローチャート : 抜出し 10"/>
          <p:cNvSpPr/>
          <p:nvPr/>
        </p:nvSpPr>
        <p:spPr>
          <a:xfrm>
            <a:off x="2128482" y="3565830"/>
            <a:ext cx="2803558" cy="2024926"/>
          </a:xfrm>
          <a:prstGeom prst="flowChartExtra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9" name="直線矢印コネクタ 18"/>
          <p:cNvCxnSpPr/>
          <p:nvPr/>
        </p:nvCxnSpPr>
        <p:spPr>
          <a:xfrm>
            <a:off x="3544579" y="1891766"/>
            <a:ext cx="0" cy="1224513"/>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045985" y="6048926"/>
            <a:ext cx="936104" cy="391398"/>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日语</a:t>
            </a:r>
            <a:endParaRPr kumimoji="1" lang="ja-JP" altLang="en-US" sz="2400" b="1" dirty="0">
              <a:solidFill>
                <a:schemeClr val="tx1"/>
              </a:solidFill>
              <a:latin typeface="+mn-ea"/>
            </a:endParaRPr>
          </a:p>
        </p:txBody>
      </p:sp>
      <p:sp>
        <p:nvSpPr>
          <p:cNvPr id="21" name="正方形/長方形 20"/>
          <p:cNvSpPr/>
          <p:nvPr/>
        </p:nvSpPr>
        <p:spPr>
          <a:xfrm>
            <a:off x="899592" y="5374732"/>
            <a:ext cx="1228890" cy="391398"/>
          </a:xfrm>
          <a:prstGeom prst="rect">
            <a:avLst/>
          </a:prstGeom>
          <a:pattFill prst="pct90">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校本部</a:t>
            </a:r>
            <a:endParaRPr kumimoji="1" lang="ja-JP" altLang="en-US" sz="2400" b="1" dirty="0">
              <a:solidFill>
                <a:schemeClr val="tx1"/>
              </a:solidFill>
              <a:latin typeface="+mn-ea"/>
            </a:endParaRPr>
          </a:p>
        </p:txBody>
      </p:sp>
      <p:sp>
        <p:nvSpPr>
          <p:cNvPr id="22" name="正方形/長方形 21"/>
          <p:cNvSpPr/>
          <p:nvPr/>
        </p:nvSpPr>
        <p:spPr>
          <a:xfrm>
            <a:off x="2771800" y="3138890"/>
            <a:ext cx="1545773" cy="391398"/>
          </a:xfrm>
          <a:prstGeom prst="rect">
            <a:avLst/>
          </a:prstGeom>
          <a:pattFill prst="pct90">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冈山车站</a:t>
            </a:r>
            <a:endParaRPr kumimoji="1" lang="ja-JP" altLang="en-US" sz="2400" b="1" dirty="0">
              <a:solidFill>
                <a:schemeClr val="tx1"/>
              </a:solidFill>
              <a:latin typeface="+mn-ea"/>
            </a:endParaRPr>
          </a:p>
        </p:txBody>
      </p:sp>
      <p:sp>
        <p:nvSpPr>
          <p:cNvPr id="23" name="正方形/長方形 22"/>
          <p:cNvSpPr/>
          <p:nvPr/>
        </p:nvSpPr>
        <p:spPr>
          <a:xfrm>
            <a:off x="4881953" y="5374732"/>
            <a:ext cx="1228890" cy="391398"/>
          </a:xfrm>
          <a:prstGeom prst="rect">
            <a:avLst/>
          </a:prstGeom>
          <a:pattFill prst="pct90">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医学部</a:t>
            </a:r>
            <a:endParaRPr kumimoji="1" lang="ja-JP" altLang="en-US" sz="2400" b="1" dirty="0">
              <a:solidFill>
                <a:schemeClr val="tx1"/>
              </a:solidFill>
              <a:latin typeface="+mn-ea"/>
            </a:endParaRPr>
          </a:p>
        </p:txBody>
      </p:sp>
      <p:sp>
        <p:nvSpPr>
          <p:cNvPr id="24" name="正方形/長方形 23"/>
          <p:cNvSpPr/>
          <p:nvPr/>
        </p:nvSpPr>
        <p:spPr>
          <a:xfrm>
            <a:off x="4788024" y="6061938"/>
            <a:ext cx="1512168" cy="391398"/>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课题研究</a:t>
            </a:r>
            <a:endParaRPr kumimoji="1" lang="ja-JP" altLang="en-US" sz="2400" b="1" dirty="0">
              <a:solidFill>
                <a:schemeClr val="tx1"/>
              </a:solidFill>
              <a:latin typeface="+mn-ea"/>
            </a:endParaRPr>
          </a:p>
        </p:txBody>
      </p:sp>
      <p:sp>
        <p:nvSpPr>
          <p:cNvPr id="25" name="正方形/長方形 24"/>
          <p:cNvSpPr/>
          <p:nvPr/>
        </p:nvSpPr>
        <p:spPr>
          <a:xfrm>
            <a:off x="2973756" y="1486300"/>
            <a:ext cx="1228890" cy="391398"/>
          </a:xfrm>
          <a:prstGeom prst="rect">
            <a:avLst/>
          </a:prstGeom>
          <a:pattFill prst="pct90">
            <a:fgClr>
              <a:srgbClr val="99CCFF"/>
            </a:fgClr>
            <a:bgClr>
              <a:schemeClr val="bg1"/>
            </a:bgClr>
          </a:patt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西大寺</a:t>
            </a:r>
            <a:endParaRPr kumimoji="1" lang="ja-JP" altLang="en-US" sz="2400" b="1" dirty="0">
              <a:solidFill>
                <a:schemeClr val="tx1"/>
              </a:solidFill>
              <a:latin typeface="+mn-ea"/>
            </a:endParaRPr>
          </a:p>
        </p:txBody>
      </p:sp>
      <p:grpSp>
        <p:nvGrpSpPr>
          <p:cNvPr id="12" name="Group 210"/>
          <p:cNvGrpSpPr>
            <a:grpSpLocks/>
          </p:cNvGrpSpPr>
          <p:nvPr/>
        </p:nvGrpSpPr>
        <p:grpSpPr bwMode="auto">
          <a:xfrm>
            <a:off x="5619499" y="1961994"/>
            <a:ext cx="3194051" cy="2595779"/>
            <a:chOff x="3550" y="2037"/>
            <a:chExt cx="2172" cy="2285"/>
          </a:xfrm>
        </p:grpSpPr>
        <p:sp>
          <p:nvSpPr>
            <p:cNvPr id="13" name="Freeform 211"/>
            <p:cNvSpPr>
              <a:spLocks/>
            </p:cNvSpPr>
            <p:nvPr/>
          </p:nvSpPr>
          <p:spPr bwMode="auto">
            <a:xfrm>
              <a:off x="3550" y="2037"/>
              <a:ext cx="2172" cy="2285"/>
            </a:xfrm>
            <a:custGeom>
              <a:avLst/>
              <a:gdLst>
                <a:gd name="T0" fmla="*/ 1232 w 2172"/>
                <a:gd name="T1" fmla="*/ 208 h 2285"/>
                <a:gd name="T2" fmla="*/ 1520 w 2172"/>
                <a:gd name="T3" fmla="*/ 481 h 2285"/>
                <a:gd name="T4" fmla="*/ 1623 w 2172"/>
                <a:gd name="T5" fmla="*/ 570 h 2285"/>
                <a:gd name="T6" fmla="*/ 1860 w 2172"/>
                <a:gd name="T7" fmla="*/ 427 h 2285"/>
                <a:gd name="T8" fmla="*/ 1988 w 2172"/>
                <a:gd name="T9" fmla="*/ 450 h 2285"/>
                <a:gd name="T10" fmla="*/ 2032 w 2172"/>
                <a:gd name="T11" fmla="*/ 736 h 2285"/>
                <a:gd name="T12" fmla="*/ 2037 w 2172"/>
                <a:gd name="T13" fmla="*/ 1022 h 2285"/>
                <a:gd name="T14" fmla="*/ 2041 w 2172"/>
                <a:gd name="T15" fmla="*/ 1179 h 2285"/>
                <a:gd name="T16" fmla="*/ 1950 w 2172"/>
                <a:gd name="T17" fmla="*/ 1331 h 2285"/>
                <a:gd name="T18" fmla="*/ 1836 w 2172"/>
                <a:gd name="T19" fmla="*/ 1382 h 2285"/>
                <a:gd name="T20" fmla="*/ 1672 w 2172"/>
                <a:gd name="T21" fmla="*/ 1353 h 2285"/>
                <a:gd name="T22" fmla="*/ 1652 w 2172"/>
                <a:gd name="T23" fmla="*/ 1197 h 2285"/>
                <a:gd name="T24" fmla="*/ 1731 w 2172"/>
                <a:gd name="T25" fmla="*/ 1078 h 2285"/>
                <a:gd name="T26" fmla="*/ 1784 w 2172"/>
                <a:gd name="T27" fmla="*/ 980 h 2285"/>
                <a:gd name="T28" fmla="*/ 1764 w 2172"/>
                <a:gd name="T29" fmla="*/ 843 h 2285"/>
                <a:gd name="T30" fmla="*/ 1652 w 2172"/>
                <a:gd name="T31" fmla="*/ 1085 h 2285"/>
                <a:gd name="T32" fmla="*/ 1576 w 2172"/>
                <a:gd name="T33" fmla="*/ 1414 h 2285"/>
                <a:gd name="T34" fmla="*/ 1529 w 2172"/>
                <a:gd name="T35" fmla="*/ 1555 h 2285"/>
                <a:gd name="T36" fmla="*/ 1681 w 2172"/>
                <a:gd name="T37" fmla="*/ 1669 h 2285"/>
                <a:gd name="T38" fmla="*/ 1753 w 2172"/>
                <a:gd name="T39" fmla="*/ 1573 h 2285"/>
                <a:gd name="T40" fmla="*/ 1921 w 2172"/>
                <a:gd name="T41" fmla="*/ 1532 h 2285"/>
                <a:gd name="T42" fmla="*/ 2066 w 2172"/>
                <a:gd name="T43" fmla="*/ 1526 h 2285"/>
                <a:gd name="T44" fmla="*/ 2137 w 2172"/>
                <a:gd name="T45" fmla="*/ 1646 h 2285"/>
                <a:gd name="T46" fmla="*/ 2160 w 2172"/>
                <a:gd name="T47" fmla="*/ 1823 h 2285"/>
                <a:gd name="T48" fmla="*/ 2124 w 2172"/>
                <a:gd name="T49" fmla="*/ 2145 h 2285"/>
                <a:gd name="T50" fmla="*/ 1988 w 2172"/>
                <a:gd name="T51" fmla="*/ 2201 h 2285"/>
                <a:gd name="T52" fmla="*/ 1860 w 2172"/>
                <a:gd name="T53" fmla="*/ 2107 h 2285"/>
                <a:gd name="T54" fmla="*/ 1836 w 2172"/>
                <a:gd name="T55" fmla="*/ 1886 h 2285"/>
                <a:gd name="T56" fmla="*/ 1565 w 2172"/>
                <a:gd name="T57" fmla="*/ 1995 h 2285"/>
                <a:gd name="T58" fmla="*/ 1409 w 2172"/>
                <a:gd name="T59" fmla="*/ 2078 h 2285"/>
                <a:gd name="T60" fmla="*/ 1207 w 2172"/>
                <a:gd name="T61" fmla="*/ 1832 h 2285"/>
                <a:gd name="T62" fmla="*/ 1113 w 2172"/>
                <a:gd name="T63" fmla="*/ 1655 h 2285"/>
                <a:gd name="T64" fmla="*/ 894 w 2172"/>
                <a:gd name="T65" fmla="*/ 1626 h 2285"/>
                <a:gd name="T66" fmla="*/ 702 w 2172"/>
                <a:gd name="T67" fmla="*/ 1642 h 2285"/>
                <a:gd name="T68" fmla="*/ 720 w 2172"/>
                <a:gd name="T69" fmla="*/ 1803 h 2285"/>
                <a:gd name="T70" fmla="*/ 762 w 2172"/>
                <a:gd name="T71" fmla="*/ 1993 h 2285"/>
                <a:gd name="T72" fmla="*/ 791 w 2172"/>
                <a:gd name="T73" fmla="*/ 2165 h 2285"/>
                <a:gd name="T74" fmla="*/ 648 w 2172"/>
                <a:gd name="T75" fmla="*/ 2284 h 2285"/>
                <a:gd name="T76" fmla="*/ 454 w 2172"/>
                <a:gd name="T77" fmla="*/ 2255 h 2285"/>
                <a:gd name="T78" fmla="*/ 98 w 2172"/>
                <a:gd name="T79" fmla="*/ 2172 h 2285"/>
                <a:gd name="T80" fmla="*/ 76 w 2172"/>
                <a:gd name="T81" fmla="*/ 2056 h 2285"/>
                <a:gd name="T82" fmla="*/ 195 w 2172"/>
                <a:gd name="T83" fmla="*/ 1928 h 2285"/>
                <a:gd name="T84" fmla="*/ 440 w 2172"/>
                <a:gd name="T85" fmla="*/ 1910 h 2285"/>
                <a:gd name="T86" fmla="*/ 467 w 2172"/>
                <a:gd name="T87" fmla="*/ 1805 h 2285"/>
                <a:gd name="T88" fmla="*/ 367 w 2172"/>
                <a:gd name="T89" fmla="*/ 1591 h 2285"/>
                <a:gd name="T90" fmla="*/ 335 w 2172"/>
                <a:gd name="T91" fmla="*/ 1459 h 2285"/>
                <a:gd name="T92" fmla="*/ 514 w 2172"/>
                <a:gd name="T93" fmla="*/ 1340 h 2285"/>
                <a:gd name="T94" fmla="*/ 584 w 2172"/>
                <a:gd name="T95" fmla="*/ 1235 h 2285"/>
                <a:gd name="T96" fmla="*/ 387 w 2172"/>
                <a:gd name="T97" fmla="*/ 1264 h 2285"/>
                <a:gd name="T98" fmla="*/ 195 w 2172"/>
                <a:gd name="T99" fmla="*/ 1038 h 2285"/>
                <a:gd name="T100" fmla="*/ 103 w 2172"/>
                <a:gd name="T101" fmla="*/ 810 h 2285"/>
                <a:gd name="T102" fmla="*/ 9 w 2172"/>
                <a:gd name="T103" fmla="*/ 635 h 2285"/>
                <a:gd name="T104" fmla="*/ 76 w 2172"/>
                <a:gd name="T105" fmla="*/ 535 h 2285"/>
                <a:gd name="T106" fmla="*/ 217 w 2172"/>
                <a:gd name="T107" fmla="*/ 476 h 2285"/>
                <a:gd name="T108" fmla="*/ 358 w 2172"/>
                <a:gd name="T109" fmla="*/ 568 h 2285"/>
                <a:gd name="T110" fmla="*/ 376 w 2172"/>
                <a:gd name="T111" fmla="*/ 787 h 2285"/>
                <a:gd name="T112" fmla="*/ 472 w 2172"/>
                <a:gd name="T113" fmla="*/ 855 h 2285"/>
                <a:gd name="T114" fmla="*/ 648 w 2172"/>
                <a:gd name="T115" fmla="*/ 481 h 2285"/>
                <a:gd name="T116" fmla="*/ 948 w 2172"/>
                <a:gd name="T117" fmla="*/ 208 h 2285"/>
                <a:gd name="T118" fmla="*/ 968 w 2172"/>
                <a:gd name="T119" fmla="*/ 36 h 2285"/>
                <a:gd name="T120" fmla="*/ 1169 w 2172"/>
                <a:gd name="T121" fmla="*/ 18 h 2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72" h="2285">
                  <a:moveTo>
                    <a:pt x="1252" y="60"/>
                  </a:moveTo>
                  <a:lnTo>
                    <a:pt x="1261" y="69"/>
                  </a:lnTo>
                  <a:lnTo>
                    <a:pt x="1263" y="78"/>
                  </a:lnTo>
                  <a:lnTo>
                    <a:pt x="1263" y="103"/>
                  </a:lnTo>
                  <a:lnTo>
                    <a:pt x="1250" y="128"/>
                  </a:lnTo>
                  <a:lnTo>
                    <a:pt x="1241" y="154"/>
                  </a:lnTo>
                  <a:lnTo>
                    <a:pt x="1232" y="208"/>
                  </a:lnTo>
                  <a:lnTo>
                    <a:pt x="1265" y="230"/>
                  </a:lnTo>
                  <a:lnTo>
                    <a:pt x="1297" y="246"/>
                  </a:lnTo>
                  <a:lnTo>
                    <a:pt x="1357" y="286"/>
                  </a:lnTo>
                  <a:lnTo>
                    <a:pt x="1413" y="338"/>
                  </a:lnTo>
                  <a:lnTo>
                    <a:pt x="1460" y="391"/>
                  </a:lnTo>
                  <a:lnTo>
                    <a:pt x="1502" y="450"/>
                  </a:lnTo>
                  <a:lnTo>
                    <a:pt x="1520" y="481"/>
                  </a:lnTo>
                  <a:lnTo>
                    <a:pt x="1534" y="515"/>
                  </a:lnTo>
                  <a:lnTo>
                    <a:pt x="1547" y="548"/>
                  </a:lnTo>
                  <a:lnTo>
                    <a:pt x="1565" y="579"/>
                  </a:lnTo>
                  <a:lnTo>
                    <a:pt x="1581" y="584"/>
                  </a:lnTo>
                  <a:lnTo>
                    <a:pt x="1596" y="584"/>
                  </a:lnTo>
                  <a:lnTo>
                    <a:pt x="1610" y="579"/>
                  </a:lnTo>
                  <a:lnTo>
                    <a:pt x="1623" y="570"/>
                  </a:lnTo>
                  <a:lnTo>
                    <a:pt x="1650" y="548"/>
                  </a:lnTo>
                  <a:lnTo>
                    <a:pt x="1677" y="530"/>
                  </a:lnTo>
                  <a:lnTo>
                    <a:pt x="1701" y="512"/>
                  </a:lnTo>
                  <a:lnTo>
                    <a:pt x="1728" y="499"/>
                  </a:lnTo>
                  <a:lnTo>
                    <a:pt x="1784" y="476"/>
                  </a:lnTo>
                  <a:lnTo>
                    <a:pt x="1822" y="452"/>
                  </a:lnTo>
                  <a:lnTo>
                    <a:pt x="1860" y="427"/>
                  </a:lnTo>
                  <a:lnTo>
                    <a:pt x="1880" y="421"/>
                  </a:lnTo>
                  <a:lnTo>
                    <a:pt x="1900" y="414"/>
                  </a:lnTo>
                  <a:lnTo>
                    <a:pt x="1923" y="412"/>
                  </a:lnTo>
                  <a:lnTo>
                    <a:pt x="1947" y="414"/>
                  </a:lnTo>
                  <a:lnTo>
                    <a:pt x="1965" y="423"/>
                  </a:lnTo>
                  <a:lnTo>
                    <a:pt x="1976" y="434"/>
                  </a:lnTo>
                  <a:lnTo>
                    <a:pt x="1988" y="450"/>
                  </a:lnTo>
                  <a:lnTo>
                    <a:pt x="1994" y="465"/>
                  </a:lnTo>
                  <a:lnTo>
                    <a:pt x="2006" y="501"/>
                  </a:lnTo>
                  <a:lnTo>
                    <a:pt x="2014" y="535"/>
                  </a:lnTo>
                  <a:lnTo>
                    <a:pt x="2026" y="584"/>
                  </a:lnTo>
                  <a:lnTo>
                    <a:pt x="2032" y="633"/>
                  </a:lnTo>
                  <a:lnTo>
                    <a:pt x="2035" y="685"/>
                  </a:lnTo>
                  <a:lnTo>
                    <a:pt x="2032" y="736"/>
                  </a:lnTo>
                  <a:lnTo>
                    <a:pt x="2026" y="794"/>
                  </a:lnTo>
                  <a:lnTo>
                    <a:pt x="2012" y="850"/>
                  </a:lnTo>
                  <a:lnTo>
                    <a:pt x="1999" y="906"/>
                  </a:lnTo>
                  <a:lnTo>
                    <a:pt x="1994" y="962"/>
                  </a:lnTo>
                  <a:lnTo>
                    <a:pt x="2017" y="978"/>
                  </a:lnTo>
                  <a:lnTo>
                    <a:pt x="2030" y="1000"/>
                  </a:lnTo>
                  <a:lnTo>
                    <a:pt x="2037" y="1022"/>
                  </a:lnTo>
                  <a:lnTo>
                    <a:pt x="2041" y="1049"/>
                  </a:lnTo>
                  <a:lnTo>
                    <a:pt x="2037" y="1080"/>
                  </a:lnTo>
                  <a:lnTo>
                    <a:pt x="2032" y="1094"/>
                  </a:lnTo>
                  <a:lnTo>
                    <a:pt x="2023" y="1107"/>
                  </a:lnTo>
                  <a:lnTo>
                    <a:pt x="2028" y="1127"/>
                  </a:lnTo>
                  <a:lnTo>
                    <a:pt x="2035" y="1145"/>
                  </a:lnTo>
                  <a:lnTo>
                    <a:pt x="2041" y="1179"/>
                  </a:lnTo>
                  <a:lnTo>
                    <a:pt x="2041" y="1215"/>
                  </a:lnTo>
                  <a:lnTo>
                    <a:pt x="2035" y="1246"/>
                  </a:lnTo>
                  <a:lnTo>
                    <a:pt x="2021" y="1277"/>
                  </a:lnTo>
                  <a:lnTo>
                    <a:pt x="2010" y="1291"/>
                  </a:lnTo>
                  <a:lnTo>
                    <a:pt x="1999" y="1302"/>
                  </a:lnTo>
                  <a:lnTo>
                    <a:pt x="1974" y="1318"/>
                  </a:lnTo>
                  <a:lnTo>
                    <a:pt x="1950" y="1331"/>
                  </a:lnTo>
                  <a:lnTo>
                    <a:pt x="1938" y="1342"/>
                  </a:lnTo>
                  <a:lnTo>
                    <a:pt x="1927" y="1353"/>
                  </a:lnTo>
                  <a:lnTo>
                    <a:pt x="1907" y="1365"/>
                  </a:lnTo>
                  <a:lnTo>
                    <a:pt x="1883" y="1369"/>
                  </a:lnTo>
                  <a:lnTo>
                    <a:pt x="1858" y="1374"/>
                  </a:lnTo>
                  <a:lnTo>
                    <a:pt x="1847" y="1376"/>
                  </a:lnTo>
                  <a:lnTo>
                    <a:pt x="1836" y="1382"/>
                  </a:lnTo>
                  <a:lnTo>
                    <a:pt x="1811" y="1385"/>
                  </a:lnTo>
                  <a:lnTo>
                    <a:pt x="1786" y="1380"/>
                  </a:lnTo>
                  <a:lnTo>
                    <a:pt x="1762" y="1369"/>
                  </a:lnTo>
                  <a:lnTo>
                    <a:pt x="1742" y="1353"/>
                  </a:lnTo>
                  <a:lnTo>
                    <a:pt x="1708" y="1358"/>
                  </a:lnTo>
                  <a:lnTo>
                    <a:pt x="1690" y="1358"/>
                  </a:lnTo>
                  <a:lnTo>
                    <a:pt x="1672" y="1353"/>
                  </a:lnTo>
                  <a:lnTo>
                    <a:pt x="1659" y="1340"/>
                  </a:lnTo>
                  <a:lnTo>
                    <a:pt x="1650" y="1327"/>
                  </a:lnTo>
                  <a:lnTo>
                    <a:pt x="1648" y="1309"/>
                  </a:lnTo>
                  <a:lnTo>
                    <a:pt x="1646" y="1291"/>
                  </a:lnTo>
                  <a:lnTo>
                    <a:pt x="1650" y="1250"/>
                  </a:lnTo>
                  <a:lnTo>
                    <a:pt x="1650" y="1215"/>
                  </a:lnTo>
                  <a:lnTo>
                    <a:pt x="1652" y="1197"/>
                  </a:lnTo>
                  <a:lnTo>
                    <a:pt x="1659" y="1179"/>
                  </a:lnTo>
                  <a:lnTo>
                    <a:pt x="1681" y="1150"/>
                  </a:lnTo>
                  <a:lnTo>
                    <a:pt x="1708" y="1125"/>
                  </a:lnTo>
                  <a:lnTo>
                    <a:pt x="1739" y="1105"/>
                  </a:lnTo>
                  <a:lnTo>
                    <a:pt x="1739" y="1098"/>
                  </a:lnTo>
                  <a:lnTo>
                    <a:pt x="1737" y="1092"/>
                  </a:lnTo>
                  <a:lnTo>
                    <a:pt x="1731" y="1078"/>
                  </a:lnTo>
                  <a:lnTo>
                    <a:pt x="1731" y="1056"/>
                  </a:lnTo>
                  <a:lnTo>
                    <a:pt x="1733" y="1036"/>
                  </a:lnTo>
                  <a:lnTo>
                    <a:pt x="1742" y="1018"/>
                  </a:lnTo>
                  <a:lnTo>
                    <a:pt x="1753" y="1000"/>
                  </a:lnTo>
                  <a:lnTo>
                    <a:pt x="1757" y="993"/>
                  </a:lnTo>
                  <a:lnTo>
                    <a:pt x="1766" y="989"/>
                  </a:lnTo>
                  <a:lnTo>
                    <a:pt x="1784" y="980"/>
                  </a:lnTo>
                  <a:lnTo>
                    <a:pt x="1798" y="966"/>
                  </a:lnTo>
                  <a:lnTo>
                    <a:pt x="1800" y="960"/>
                  </a:lnTo>
                  <a:lnTo>
                    <a:pt x="1798" y="946"/>
                  </a:lnTo>
                  <a:lnTo>
                    <a:pt x="1782" y="897"/>
                  </a:lnTo>
                  <a:lnTo>
                    <a:pt x="1771" y="843"/>
                  </a:lnTo>
                  <a:lnTo>
                    <a:pt x="1769" y="843"/>
                  </a:lnTo>
                  <a:lnTo>
                    <a:pt x="1764" y="843"/>
                  </a:lnTo>
                  <a:lnTo>
                    <a:pt x="1726" y="870"/>
                  </a:lnTo>
                  <a:lnTo>
                    <a:pt x="1688" y="902"/>
                  </a:lnTo>
                  <a:lnTo>
                    <a:pt x="1672" y="917"/>
                  </a:lnTo>
                  <a:lnTo>
                    <a:pt x="1659" y="935"/>
                  </a:lnTo>
                  <a:lnTo>
                    <a:pt x="1652" y="957"/>
                  </a:lnTo>
                  <a:lnTo>
                    <a:pt x="1650" y="982"/>
                  </a:lnTo>
                  <a:lnTo>
                    <a:pt x="1652" y="1085"/>
                  </a:lnTo>
                  <a:lnTo>
                    <a:pt x="1646" y="1190"/>
                  </a:lnTo>
                  <a:lnTo>
                    <a:pt x="1637" y="1242"/>
                  </a:lnTo>
                  <a:lnTo>
                    <a:pt x="1625" y="1291"/>
                  </a:lnTo>
                  <a:lnTo>
                    <a:pt x="1610" y="1340"/>
                  </a:lnTo>
                  <a:lnTo>
                    <a:pt x="1590" y="1385"/>
                  </a:lnTo>
                  <a:lnTo>
                    <a:pt x="1583" y="1398"/>
                  </a:lnTo>
                  <a:lnTo>
                    <a:pt x="1576" y="1414"/>
                  </a:lnTo>
                  <a:lnTo>
                    <a:pt x="1567" y="1445"/>
                  </a:lnTo>
                  <a:lnTo>
                    <a:pt x="1558" y="1476"/>
                  </a:lnTo>
                  <a:lnTo>
                    <a:pt x="1545" y="1506"/>
                  </a:lnTo>
                  <a:lnTo>
                    <a:pt x="1532" y="1530"/>
                  </a:lnTo>
                  <a:lnTo>
                    <a:pt x="1527" y="1544"/>
                  </a:lnTo>
                  <a:lnTo>
                    <a:pt x="1525" y="1548"/>
                  </a:lnTo>
                  <a:lnTo>
                    <a:pt x="1529" y="1555"/>
                  </a:lnTo>
                  <a:lnTo>
                    <a:pt x="1534" y="1593"/>
                  </a:lnTo>
                  <a:lnTo>
                    <a:pt x="1536" y="1629"/>
                  </a:lnTo>
                  <a:lnTo>
                    <a:pt x="1529" y="1705"/>
                  </a:lnTo>
                  <a:lnTo>
                    <a:pt x="1543" y="1698"/>
                  </a:lnTo>
                  <a:lnTo>
                    <a:pt x="1558" y="1691"/>
                  </a:lnTo>
                  <a:lnTo>
                    <a:pt x="1619" y="1673"/>
                  </a:lnTo>
                  <a:lnTo>
                    <a:pt x="1681" y="1669"/>
                  </a:lnTo>
                  <a:lnTo>
                    <a:pt x="1688" y="1660"/>
                  </a:lnTo>
                  <a:lnTo>
                    <a:pt x="1690" y="1651"/>
                  </a:lnTo>
                  <a:lnTo>
                    <a:pt x="1695" y="1633"/>
                  </a:lnTo>
                  <a:lnTo>
                    <a:pt x="1719" y="1597"/>
                  </a:lnTo>
                  <a:lnTo>
                    <a:pt x="1735" y="1582"/>
                  </a:lnTo>
                  <a:lnTo>
                    <a:pt x="1739" y="1577"/>
                  </a:lnTo>
                  <a:lnTo>
                    <a:pt x="1753" y="1573"/>
                  </a:lnTo>
                  <a:lnTo>
                    <a:pt x="1782" y="1570"/>
                  </a:lnTo>
                  <a:lnTo>
                    <a:pt x="1795" y="1570"/>
                  </a:lnTo>
                  <a:lnTo>
                    <a:pt x="1811" y="1575"/>
                  </a:lnTo>
                  <a:lnTo>
                    <a:pt x="1833" y="1555"/>
                  </a:lnTo>
                  <a:lnTo>
                    <a:pt x="1860" y="1541"/>
                  </a:lnTo>
                  <a:lnTo>
                    <a:pt x="1889" y="1532"/>
                  </a:lnTo>
                  <a:lnTo>
                    <a:pt x="1921" y="1532"/>
                  </a:lnTo>
                  <a:lnTo>
                    <a:pt x="1941" y="1517"/>
                  </a:lnTo>
                  <a:lnTo>
                    <a:pt x="1961" y="1506"/>
                  </a:lnTo>
                  <a:lnTo>
                    <a:pt x="1983" y="1501"/>
                  </a:lnTo>
                  <a:lnTo>
                    <a:pt x="2008" y="1503"/>
                  </a:lnTo>
                  <a:lnTo>
                    <a:pt x="2028" y="1508"/>
                  </a:lnTo>
                  <a:lnTo>
                    <a:pt x="2048" y="1517"/>
                  </a:lnTo>
                  <a:lnTo>
                    <a:pt x="2066" y="1526"/>
                  </a:lnTo>
                  <a:lnTo>
                    <a:pt x="2084" y="1539"/>
                  </a:lnTo>
                  <a:lnTo>
                    <a:pt x="2097" y="1555"/>
                  </a:lnTo>
                  <a:lnTo>
                    <a:pt x="2111" y="1570"/>
                  </a:lnTo>
                  <a:lnTo>
                    <a:pt x="2120" y="1591"/>
                  </a:lnTo>
                  <a:lnTo>
                    <a:pt x="2126" y="1611"/>
                  </a:lnTo>
                  <a:lnTo>
                    <a:pt x="2133" y="1624"/>
                  </a:lnTo>
                  <a:lnTo>
                    <a:pt x="2137" y="1646"/>
                  </a:lnTo>
                  <a:lnTo>
                    <a:pt x="2144" y="1671"/>
                  </a:lnTo>
                  <a:lnTo>
                    <a:pt x="2146" y="1693"/>
                  </a:lnTo>
                  <a:lnTo>
                    <a:pt x="2140" y="1716"/>
                  </a:lnTo>
                  <a:lnTo>
                    <a:pt x="2135" y="1736"/>
                  </a:lnTo>
                  <a:lnTo>
                    <a:pt x="2137" y="1754"/>
                  </a:lnTo>
                  <a:lnTo>
                    <a:pt x="2146" y="1790"/>
                  </a:lnTo>
                  <a:lnTo>
                    <a:pt x="2160" y="1823"/>
                  </a:lnTo>
                  <a:lnTo>
                    <a:pt x="2164" y="1841"/>
                  </a:lnTo>
                  <a:lnTo>
                    <a:pt x="2164" y="1861"/>
                  </a:lnTo>
                  <a:lnTo>
                    <a:pt x="2171" y="1928"/>
                  </a:lnTo>
                  <a:lnTo>
                    <a:pt x="2169" y="1998"/>
                  </a:lnTo>
                  <a:lnTo>
                    <a:pt x="2155" y="2063"/>
                  </a:lnTo>
                  <a:lnTo>
                    <a:pt x="2135" y="2125"/>
                  </a:lnTo>
                  <a:lnTo>
                    <a:pt x="2124" y="2145"/>
                  </a:lnTo>
                  <a:lnTo>
                    <a:pt x="2108" y="2161"/>
                  </a:lnTo>
                  <a:lnTo>
                    <a:pt x="2093" y="2174"/>
                  </a:lnTo>
                  <a:lnTo>
                    <a:pt x="2073" y="2186"/>
                  </a:lnTo>
                  <a:lnTo>
                    <a:pt x="2053" y="2195"/>
                  </a:lnTo>
                  <a:lnTo>
                    <a:pt x="2032" y="2199"/>
                  </a:lnTo>
                  <a:lnTo>
                    <a:pt x="2010" y="2201"/>
                  </a:lnTo>
                  <a:lnTo>
                    <a:pt x="1988" y="2201"/>
                  </a:lnTo>
                  <a:lnTo>
                    <a:pt x="1968" y="2197"/>
                  </a:lnTo>
                  <a:lnTo>
                    <a:pt x="1950" y="2188"/>
                  </a:lnTo>
                  <a:lnTo>
                    <a:pt x="1932" y="2174"/>
                  </a:lnTo>
                  <a:lnTo>
                    <a:pt x="1916" y="2161"/>
                  </a:lnTo>
                  <a:lnTo>
                    <a:pt x="1892" y="2148"/>
                  </a:lnTo>
                  <a:lnTo>
                    <a:pt x="1874" y="2130"/>
                  </a:lnTo>
                  <a:lnTo>
                    <a:pt x="1860" y="2107"/>
                  </a:lnTo>
                  <a:lnTo>
                    <a:pt x="1851" y="2083"/>
                  </a:lnTo>
                  <a:lnTo>
                    <a:pt x="1847" y="2058"/>
                  </a:lnTo>
                  <a:lnTo>
                    <a:pt x="1842" y="2031"/>
                  </a:lnTo>
                  <a:lnTo>
                    <a:pt x="1842" y="1978"/>
                  </a:lnTo>
                  <a:lnTo>
                    <a:pt x="1842" y="1922"/>
                  </a:lnTo>
                  <a:lnTo>
                    <a:pt x="1838" y="1895"/>
                  </a:lnTo>
                  <a:lnTo>
                    <a:pt x="1836" y="1886"/>
                  </a:lnTo>
                  <a:lnTo>
                    <a:pt x="1824" y="1872"/>
                  </a:lnTo>
                  <a:lnTo>
                    <a:pt x="1798" y="1866"/>
                  </a:lnTo>
                  <a:lnTo>
                    <a:pt x="1769" y="1857"/>
                  </a:lnTo>
                  <a:lnTo>
                    <a:pt x="1722" y="1899"/>
                  </a:lnTo>
                  <a:lnTo>
                    <a:pt x="1672" y="1939"/>
                  </a:lnTo>
                  <a:lnTo>
                    <a:pt x="1621" y="1971"/>
                  </a:lnTo>
                  <a:lnTo>
                    <a:pt x="1565" y="1995"/>
                  </a:lnTo>
                  <a:lnTo>
                    <a:pt x="1543" y="2002"/>
                  </a:lnTo>
                  <a:lnTo>
                    <a:pt x="1525" y="2016"/>
                  </a:lnTo>
                  <a:lnTo>
                    <a:pt x="1489" y="2047"/>
                  </a:lnTo>
                  <a:lnTo>
                    <a:pt x="1471" y="2060"/>
                  </a:lnTo>
                  <a:lnTo>
                    <a:pt x="1453" y="2071"/>
                  </a:lnTo>
                  <a:lnTo>
                    <a:pt x="1431" y="2078"/>
                  </a:lnTo>
                  <a:lnTo>
                    <a:pt x="1409" y="2078"/>
                  </a:lnTo>
                  <a:lnTo>
                    <a:pt x="1364" y="2063"/>
                  </a:lnTo>
                  <a:lnTo>
                    <a:pt x="1344" y="2049"/>
                  </a:lnTo>
                  <a:lnTo>
                    <a:pt x="1337" y="2042"/>
                  </a:lnTo>
                  <a:lnTo>
                    <a:pt x="1333" y="2029"/>
                  </a:lnTo>
                  <a:lnTo>
                    <a:pt x="1279" y="1953"/>
                  </a:lnTo>
                  <a:lnTo>
                    <a:pt x="1227" y="1875"/>
                  </a:lnTo>
                  <a:lnTo>
                    <a:pt x="1207" y="1832"/>
                  </a:lnTo>
                  <a:lnTo>
                    <a:pt x="1189" y="1790"/>
                  </a:lnTo>
                  <a:lnTo>
                    <a:pt x="1181" y="1745"/>
                  </a:lnTo>
                  <a:lnTo>
                    <a:pt x="1178" y="1696"/>
                  </a:lnTo>
                  <a:lnTo>
                    <a:pt x="1167" y="1687"/>
                  </a:lnTo>
                  <a:lnTo>
                    <a:pt x="1158" y="1673"/>
                  </a:lnTo>
                  <a:lnTo>
                    <a:pt x="1140" y="1651"/>
                  </a:lnTo>
                  <a:lnTo>
                    <a:pt x="1113" y="1655"/>
                  </a:lnTo>
                  <a:lnTo>
                    <a:pt x="1087" y="1651"/>
                  </a:lnTo>
                  <a:lnTo>
                    <a:pt x="1037" y="1638"/>
                  </a:lnTo>
                  <a:lnTo>
                    <a:pt x="988" y="1624"/>
                  </a:lnTo>
                  <a:lnTo>
                    <a:pt x="961" y="1624"/>
                  </a:lnTo>
                  <a:lnTo>
                    <a:pt x="952" y="1624"/>
                  </a:lnTo>
                  <a:lnTo>
                    <a:pt x="935" y="1629"/>
                  </a:lnTo>
                  <a:lnTo>
                    <a:pt x="894" y="1626"/>
                  </a:lnTo>
                  <a:lnTo>
                    <a:pt x="856" y="1624"/>
                  </a:lnTo>
                  <a:lnTo>
                    <a:pt x="787" y="1642"/>
                  </a:lnTo>
                  <a:lnTo>
                    <a:pt x="753" y="1646"/>
                  </a:lnTo>
                  <a:lnTo>
                    <a:pt x="740" y="1649"/>
                  </a:lnTo>
                  <a:lnTo>
                    <a:pt x="718" y="1646"/>
                  </a:lnTo>
                  <a:lnTo>
                    <a:pt x="711" y="1642"/>
                  </a:lnTo>
                  <a:lnTo>
                    <a:pt x="702" y="1642"/>
                  </a:lnTo>
                  <a:lnTo>
                    <a:pt x="700" y="1646"/>
                  </a:lnTo>
                  <a:lnTo>
                    <a:pt x="709" y="1678"/>
                  </a:lnTo>
                  <a:lnTo>
                    <a:pt x="713" y="1714"/>
                  </a:lnTo>
                  <a:lnTo>
                    <a:pt x="715" y="1747"/>
                  </a:lnTo>
                  <a:lnTo>
                    <a:pt x="715" y="1783"/>
                  </a:lnTo>
                  <a:lnTo>
                    <a:pt x="715" y="1794"/>
                  </a:lnTo>
                  <a:lnTo>
                    <a:pt x="720" y="1803"/>
                  </a:lnTo>
                  <a:lnTo>
                    <a:pt x="729" y="1816"/>
                  </a:lnTo>
                  <a:lnTo>
                    <a:pt x="742" y="1834"/>
                  </a:lnTo>
                  <a:lnTo>
                    <a:pt x="751" y="1852"/>
                  </a:lnTo>
                  <a:lnTo>
                    <a:pt x="751" y="1897"/>
                  </a:lnTo>
                  <a:lnTo>
                    <a:pt x="747" y="1919"/>
                  </a:lnTo>
                  <a:lnTo>
                    <a:pt x="738" y="1937"/>
                  </a:lnTo>
                  <a:lnTo>
                    <a:pt x="762" y="1993"/>
                  </a:lnTo>
                  <a:lnTo>
                    <a:pt x="774" y="2013"/>
                  </a:lnTo>
                  <a:lnTo>
                    <a:pt x="778" y="2036"/>
                  </a:lnTo>
                  <a:lnTo>
                    <a:pt x="778" y="2060"/>
                  </a:lnTo>
                  <a:lnTo>
                    <a:pt x="774" y="2083"/>
                  </a:lnTo>
                  <a:lnTo>
                    <a:pt x="783" y="2107"/>
                  </a:lnTo>
                  <a:lnTo>
                    <a:pt x="789" y="2136"/>
                  </a:lnTo>
                  <a:lnTo>
                    <a:pt x="791" y="2165"/>
                  </a:lnTo>
                  <a:lnTo>
                    <a:pt x="789" y="2192"/>
                  </a:lnTo>
                  <a:lnTo>
                    <a:pt x="780" y="2215"/>
                  </a:lnTo>
                  <a:lnTo>
                    <a:pt x="769" y="2237"/>
                  </a:lnTo>
                  <a:lnTo>
                    <a:pt x="751" y="2255"/>
                  </a:lnTo>
                  <a:lnTo>
                    <a:pt x="731" y="2271"/>
                  </a:lnTo>
                  <a:lnTo>
                    <a:pt x="691" y="2280"/>
                  </a:lnTo>
                  <a:lnTo>
                    <a:pt x="648" y="2284"/>
                  </a:lnTo>
                  <a:lnTo>
                    <a:pt x="604" y="2282"/>
                  </a:lnTo>
                  <a:lnTo>
                    <a:pt x="561" y="2277"/>
                  </a:lnTo>
                  <a:lnTo>
                    <a:pt x="548" y="2264"/>
                  </a:lnTo>
                  <a:lnTo>
                    <a:pt x="534" y="2248"/>
                  </a:lnTo>
                  <a:lnTo>
                    <a:pt x="508" y="2246"/>
                  </a:lnTo>
                  <a:lnTo>
                    <a:pt x="481" y="2250"/>
                  </a:lnTo>
                  <a:lnTo>
                    <a:pt x="454" y="2255"/>
                  </a:lnTo>
                  <a:lnTo>
                    <a:pt x="425" y="2257"/>
                  </a:lnTo>
                  <a:lnTo>
                    <a:pt x="340" y="2250"/>
                  </a:lnTo>
                  <a:lnTo>
                    <a:pt x="255" y="2235"/>
                  </a:lnTo>
                  <a:lnTo>
                    <a:pt x="215" y="2224"/>
                  </a:lnTo>
                  <a:lnTo>
                    <a:pt x="174" y="2210"/>
                  </a:lnTo>
                  <a:lnTo>
                    <a:pt x="136" y="2192"/>
                  </a:lnTo>
                  <a:lnTo>
                    <a:pt x="98" y="2172"/>
                  </a:lnTo>
                  <a:lnTo>
                    <a:pt x="80" y="2159"/>
                  </a:lnTo>
                  <a:lnTo>
                    <a:pt x="67" y="2141"/>
                  </a:lnTo>
                  <a:lnTo>
                    <a:pt x="60" y="2121"/>
                  </a:lnTo>
                  <a:lnTo>
                    <a:pt x="58" y="2098"/>
                  </a:lnTo>
                  <a:lnTo>
                    <a:pt x="60" y="2083"/>
                  </a:lnTo>
                  <a:lnTo>
                    <a:pt x="67" y="2067"/>
                  </a:lnTo>
                  <a:lnTo>
                    <a:pt x="76" y="2056"/>
                  </a:lnTo>
                  <a:lnTo>
                    <a:pt x="92" y="2045"/>
                  </a:lnTo>
                  <a:lnTo>
                    <a:pt x="116" y="1995"/>
                  </a:lnTo>
                  <a:lnTo>
                    <a:pt x="134" y="1971"/>
                  </a:lnTo>
                  <a:lnTo>
                    <a:pt x="141" y="1962"/>
                  </a:lnTo>
                  <a:lnTo>
                    <a:pt x="157" y="1951"/>
                  </a:lnTo>
                  <a:lnTo>
                    <a:pt x="174" y="1937"/>
                  </a:lnTo>
                  <a:lnTo>
                    <a:pt x="195" y="1928"/>
                  </a:lnTo>
                  <a:lnTo>
                    <a:pt x="239" y="1919"/>
                  </a:lnTo>
                  <a:lnTo>
                    <a:pt x="264" y="1917"/>
                  </a:lnTo>
                  <a:lnTo>
                    <a:pt x="286" y="1917"/>
                  </a:lnTo>
                  <a:lnTo>
                    <a:pt x="333" y="1924"/>
                  </a:lnTo>
                  <a:lnTo>
                    <a:pt x="360" y="1928"/>
                  </a:lnTo>
                  <a:lnTo>
                    <a:pt x="389" y="1926"/>
                  </a:lnTo>
                  <a:lnTo>
                    <a:pt x="440" y="1910"/>
                  </a:lnTo>
                  <a:lnTo>
                    <a:pt x="434" y="1881"/>
                  </a:lnTo>
                  <a:lnTo>
                    <a:pt x="432" y="1866"/>
                  </a:lnTo>
                  <a:lnTo>
                    <a:pt x="432" y="1861"/>
                  </a:lnTo>
                  <a:lnTo>
                    <a:pt x="434" y="1852"/>
                  </a:lnTo>
                  <a:lnTo>
                    <a:pt x="440" y="1839"/>
                  </a:lnTo>
                  <a:lnTo>
                    <a:pt x="447" y="1825"/>
                  </a:lnTo>
                  <a:lnTo>
                    <a:pt x="467" y="1805"/>
                  </a:lnTo>
                  <a:lnTo>
                    <a:pt x="438" y="1743"/>
                  </a:lnTo>
                  <a:lnTo>
                    <a:pt x="420" y="1711"/>
                  </a:lnTo>
                  <a:lnTo>
                    <a:pt x="405" y="1682"/>
                  </a:lnTo>
                  <a:lnTo>
                    <a:pt x="394" y="1649"/>
                  </a:lnTo>
                  <a:lnTo>
                    <a:pt x="382" y="1615"/>
                  </a:lnTo>
                  <a:lnTo>
                    <a:pt x="376" y="1602"/>
                  </a:lnTo>
                  <a:lnTo>
                    <a:pt x="367" y="1591"/>
                  </a:lnTo>
                  <a:lnTo>
                    <a:pt x="344" y="1568"/>
                  </a:lnTo>
                  <a:lnTo>
                    <a:pt x="333" y="1557"/>
                  </a:lnTo>
                  <a:lnTo>
                    <a:pt x="324" y="1544"/>
                  </a:lnTo>
                  <a:lnTo>
                    <a:pt x="322" y="1530"/>
                  </a:lnTo>
                  <a:lnTo>
                    <a:pt x="322" y="1512"/>
                  </a:lnTo>
                  <a:lnTo>
                    <a:pt x="326" y="1485"/>
                  </a:lnTo>
                  <a:lnTo>
                    <a:pt x="335" y="1459"/>
                  </a:lnTo>
                  <a:lnTo>
                    <a:pt x="351" y="1434"/>
                  </a:lnTo>
                  <a:lnTo>
                    <a:pt x="373" y="1416"/>
                  </a:lnTo>
                  <a:lnTo>
                    <a:pt x="400" y="1403"/>
                  </a:lnTo>
                  <a:lnTo>
                    <a:pt x="429" y="1391"/>
                  </a:lnTo>
                  <a:lnTo>
                    <a:pt x="456" y="1378"/>
                  </a:lnTo>
                  <a:lnTo>
                    <a:pt x="481" y="1358"/>
                  </a:lnTo>
                  <a:lnTo>
                    <a:pt x="514" y="1340"/>
                  </a:lnTo>
                  <a:lnTo>
                    <a:pt x="548" y="1327"/>
                  </a:lnTo>
                  <a:lnTo>
                    <a:pt x="581" y="1315"/>
                  </a:lnTo>
                  <a:lnTo>
                    <a:pt x="617" y="1309"/>
                  </a:lnTo>
                  <a:lnTo>
                    <a:pt x="622" y="1304"/>
                  </a:lnTo>
                  <a:lnTo>
                    <a:pt x="619" y="1300"/>
                  </a:lnTo>
                  <a:lnTo>
                    <a:pt x="599" y="1268"/>
                  </a:lnTo>
                  <a:lnTo>
                    <a:pt x="584" y="1235"/>
                  </a:lnTo>
                  <a:lnTo>
                    <a:pt x="557" y="1168"/>
                  </a:lnTo>
                  <a:lnTo>
                    <a:pt x="519" y="1183"/>
                  </a:lnTo>
                  <a:lnTo>
                    <a:pt x="485" y="1204"/>
                  </a:lnTo>
                  <a:lnTo>
                    <a:pt x="452" y="1228"/>
                  </a:lnTo>
                  <a:lnTo>
                    <a:pt x="420" y="1255"/>
                  </a:lnTo>
                  <a:lnTo>
                    <a:pt x="405" y="1262"/>
                  </a:lnTo>
                  <a:lnTo>
                    <a:pt x="387" y="1264"/>
                  </a:lnTo>
                  <a:lnTo>
                    <a:pt x="369" y="1264"/>
                  </a:lnTo>
                  <a:lnTo>
                    <a:pt x="353" y="1253"/>
                  </a:lnTo>
                  <a:lnTo>
                    <a:pt x="300" y="1195"/>
                  </a:lnTo>
                  <a:lnTo>
                    <a:pt x="246" y="1136"/>
                  </a:lnTo>
                  <a:lnTo>
                    <a:pt x="228" y="1114"/>
                  </a:lnTo>
                  <a:lnTo>
                    <a:pt x="215" y="1089"/>
                  </a:lnTo>
                  <a:lnTo>
                    <a:pt x="195" y="1038"/>
                  </a:lnTo>
                  <a:lnTo>
                    <a:pt x="165" y="933"/>
                  </a:lnTo>
                  <a:lnTo>
                    <a:pt x="148" y="922"/>
                  </a:lnTo>
                  <a:lnTo>
                    <a:pt x="134" y="910"/>
                  </a:lnTo>
                  <a:lnTo>
                    <a:pt x="123" y="895"/>
                  </a:lnTo>
                  <a:lnTo>
                    <a:pt x="116" y="879"/>
                  </a:lnTo>
                  <a:lnTo>
                    <a:pt x="105" y="843"/>
                  </a:lnTo>
                  <a:lnTo>
                    <a:pt x="103" y="810"/>
                  </a:lnTo>
                  <a:lnTo>
                    <a:pt x="67" y="776"/>
                  </a:lnTo>
                  <a:lnTo>
                    <a:pt x="31" y="740"/>
                  </a:lnTo>
                  <a:lnTo>
                    <a:pt x="16" y="720"/>
                  </a:lnTo>
                  <a:lnTo>
                    <a:pt x="4" y="700"/>
                  </a:lnTo>
                  <a:lnTo>
                    <a:pt x="0" y="678"/>
                  </a:lnTo>
                  <a:lnTo>
                    <a:pt x="2" y="651"/>
                  </a:lnTo>
                  <a:lnTo>
                    <a:pt x="9" y="635"/>
                  </a:lnTo>
                  <a:lnTo>
                    <a:pt x="20" y="622"/>
                  </a:lnTo>
                  <a:lnTo>
                    <a:pt x="29" y="606"/>
                  </a:lnTo>
                  <a:lnTo>
                    <a:pt x="34" y="588"/>
                  </a:lnTo>
                  <a:lnTo>
                    <a:pt x="40" y="573"/>
                  </a:lnTo>
                  <a:lnTo>
                    <a:pt x="49" y="559"/>
                  </a:lnTo>
                  <a:lnTo>
                    <a:pt x="63" y="546"/>
                  </a:lnTo>
                  <a:lnTo>
                    <a:pt x="76" y="535"/>
                  </a:lnTo>
                  <a:lnTo>
                    <a:pt x="89" y="512"/>
                  </a:lnTo>
                  <a:lnTo>
                    <a:pt x="94" y="499"/>
                  </a:lnTo>
                  <a:lnTo>
                    <a:pt x="103" y="490"/>
                  </a:lnTo>
                  <a:lnTo>
                    <a:pt x="121" y="474"/>
                  </a:lnTo>
                  <a:lnTo>
                    <a:pt x="139" y="468"/>
                  </a:lnTo>
                  <a:lnTo>
                    <a:pt x="181" y="463"/>
                  </a:lnTo>
                  <a:lnTo>
                    <a:pt x="217" y="476"/>
                  </a:lnTo>
                  <a:lnTo>
                    <a:pt x="250" y="492"/>
                  </a:lnTo>
                  <a:lnTo>
                    <a:pt x="273" y="483"/>
                  </a:lnTo>
                  <a:lnTo>
                    <a:pt x="297" y="483"/>
                  </a:lnTo>
                  <a:lnTo>
                    <a:pt x="324" y="497"/>
                  </a:lnTo>
                  <a:lnTo>
                    <a:pt x="344" y="519"/>
                  </a:lnTo>
                  <a:lnTo>
                    <a:pt x="349" y="544"/>
                  </a:lnTo>
                  <a:lnTo>
                    <a:pt x="358" y="568"/>
                  </a:lnTo>
                  <a:lnTo>
                    <a:pt x="382" y="613"/>
                  </a:lnTo>
                  <a:lnTo>
                    <a:pt x="387" y="646"/>
                  </a:lnTo>
                  <a:lnTo>
                    <a:pt x="382" y="680"/>
                  </a:lnTo>
                  <a:lnTo>
                    <a:pt x="371" y="709"/>
                  </a:lnTo>
                  <a:lnTo>
                    <a:pt x="355" y="738"/>
                  </a:lnTo>
                  <a:lnTo>
                    <a:pt x="367" y="761"/>
                  </a:lnTo>
                  <a:lnTo>
                    <a:pt x="376" y="787"/>
                  </a:lnTo>
                  <a:lnTo>
                    <a:pt x="376" y="814"/>
                  </a:lnTo>
                  <a:lnTo>
                    <a:pt x="371" y="839"/>
                  </a:lnTo>
                  <a:lnTo>
                    <a:pt x="380" y="859"/>
                  </a:lnTo>
                  <a:lnTo>
                    <a:pt x="396" y="875"/>
                  </a:lnTo>
                  <a:lnTo>
                    <a:pt x="429" y="902"/>
                  </a:lnTo>
                  <a:lnTo>
                    <a:pt x="449" y="877"/>
                  </a:lnTo>
                  <a:lnTo>
                    <a:pt x="472" y="855"/>
                  </a:lnTo>
                  <a:lnTo>
                    <a:pt x="496" y="834"/>
                  </a:lnTo>
                  <a:lnTo>
                    <a:pt x="523" y="817"/>
                  </a:lnTo>
                  <a:lnTo>
                    <a:pt x="541" y="743"/>
                  </a:lnTo>
                  <a:lnTo>
                    <a:pt x="563" y="671"/>
                  </a:lnTo>
                  <a:lnTo>
                    <a:pt x="590" y="600"/>
                  </a:lnTo>
                  <a:lnTo>
                    <a:pt x="622" y="530"/>
                  </a:lnTo>
                  <a:lnTo>
                    <a:pt x="648" y="481"/>
                  </a:lnTo>
                  <a:lnTo>
                    <a:pt x="680" y="432"/>
                  </a:lnTo>
                  <a:lnTo>
                    <a:pt x="718" y="385"/>
                  </a:lnTo>
                  <a:lnTo>
                    <a:pt x="758" y="340"/>
                  </a:lnTo>
                  <a:lnTo>
                    <a:pt x="803" y="300"/>
                  </a:lnTo>
                  <a:lnTo>
                    <a:pt x="850" y="264"/>
                  </a:lnTo>
                  <a:lnTo>
                    <a:pt x="899" y="235"/>
                  </a:lnTo>
                  <a:lnTo>
                    <a:pt x="948" y="208"/>
                  </a:lnTo>
                  <a:lnTo>
                    <a:pt x="952" y="199"/>
                  </a:lnTo>
                  <a:lnTo>
                    <a:pt x="955" y="188"/>
                  </a:lnTo>
                  <a:lnTo>
                    <a:pt x="957" y="166"/>
                  </a:lnTo>
                  <a:lnTo>
                    <a:pt x="959" y="123"/>
                  </a:lnTo>
                  <a:lnTo>
                    <a:pt x="961" y="76"/>
                  </a:lnTo>
                  <a:lnTo>
                    <a:pt x="961" y="56"/>
                  </a:lnTo>
                  <a:lnTo>
                    <a:pt x="968" y="36"/>
                  </a:lnTo>
                  <a:lnTo>
                    <a:pt x="979" y="18"/>
                  </a:lnTo>
                  <a:lnTo>
                    <a:pt x="999" y="7"/>
                  </a:lnTo>
                  <a:lnTo>
                    <a:pt x="1015" y="2"/>
                  </a:lnTo>
                  <a:lnTo>
                    <a:pt x="1033" y="0"/>
                  </a:lnTo>
                  <a:lnTo>
                    <a:pt x="1069" y="0"/>
                  </a:lnTo>
                  <a:lnTo>
                    <a:pt x="1138" y="11"/>
                  </a:lnTo>
                  <a:lnTo>
                    <a:pt x="1169" y="18"/>
                  </a:lnTo>
                  <a:lnTo>
                    <a:pt x="1198" y="27"/>
                  </a:lnTo>
                  <a:lnTo>
                    <a:pt x="1225" y="43"/>
                  </a:lnTo>
                  <a:lnTo>
                    <a:pt x="1252" y="6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Freeform 212"/>
            <p:cNvSpPr>
              <a:spLocks/>
            </p:cNvSpPr>
            <p:nvPr/>
          </p:nvSpPr>
          <p:spPr bwMode="auto">
            <a:xfrm>
              <a:off x="4547" y="2066"/>
              <a:ext cx="230" cy="170"/>
            </a:xfrm>
            <a:custGeom>
              <a:avLst/>
              <a:gdLst>
                <a:gd name="T0" fmla="*/ 134 w 230"/>
                <a:gd name="T1" fmla="*/ 10 h 170"/>
                <a:gd name="T2" fmla="*/ 184 w 230"/>
                <a:gd name="T3" fmla="*/ 25 h 170"/>
                <a:gd name="T4" fmla="*/ 208 w 230"/>
                <a:gd name="T5" fmla="*/ 38 h 170"/>
                <a:gd name="T6" fmla="*/ 214 w 230"/>
                <a:gd name="T7" fmla="*/ 42 h 170"/>
                <a:gd name="T8" fmla="*/ 227 w 230"/>
                <a:gd name="T9" fmla="*/ 54 h 170"/>
                <a:gd name="T10" fmla="*/ 229 w 230"/>
                <a:gd name="T11" fmla="*/ 69 h 170"/>
                <a:gd name="T12" fmla="*/ 225 w 230"/>
                <a:gd name="T13" fmla="*/ 83 h 170"/>
                <a:gd name="T14" fmla="*/ 212 w 230"/>
                <a:gd name="T15" fmla="*/ 108 h 170"/>
                <a:gd name="T16" fmla="*/ 206 w 230"/>
                <a:gd name="T17" fmla="*/ 136 h 170"/>
                <a:gd name="T18" fmla="*/ 201 w 230"/>
                <a:gd name="T19" fmla="*/ 163 h 170"/>
                <a:gd name="T20" fmla="*/ 193 w 230"/>
                <a:gd name="T21" fmla="*/ 167 h 170"/>
                <a:gd name="T22" fmla="*/ 144 w 230"/>
                <a:gd name="T23" fmla="*/ 169 h 170"/>
                <a:gd name="T24" fmla="*/ 98 w 230"/>
                <a:gd name="T25" fmla="*/ 167 h 170"/>
                <a:gd name="T26" fmla="*/ 51 w 230"/>
                <a:gd name="T27" fmla="*/ 163 h 170"/>
                <a:gd name="T28" fmla="*/ 2 w 230"/>
                <a:gd name="T29" fmla="*/ 161 h 170"/>
                <a:gd name="T30" fmla="*/ 0 w 230"/>
                <a:gd name="T31" fmla="*/ 156 h 170"/>
                <a:gd name="T32" fmla="*/ 2 w 230"/>
                <a:gd name="T33" fmla="*/ 117 h 170"/>
                <a:gd name="T34" fmla="*/ 0 w 230"/>
                <a:gd name="T35" fmla="*/ 79 h 170"/>
                <a:gd name="T36" fmla="*/ 4 w 230"/>
                <a:gd name="T37" fmla="*/ 42 h 170"/>
                <a:gd name="T38" fmla="*/ 11 w 230"/>
                <a:gd name="T39" fmla="*/ 25 h 170"/>
                <a:gd name="T40" fmla="*/ 21 w 230"/>
                <a:gd name="T41" fmla="*/ 10 h 170"/>
                <a:gd name="T42" fmla="*/ 42 w 230"/>
                <a:gd name="T43" fmla="*/ 2 h 170"/>
                <a:gd name="T44" fmla="*/ 68 w 230"/>
                <a:gd name="T45" fmla="*/ 0 h 170"/>
                <a:gd name="T46" fmla="*/ 91 w 230"/>
                <a:gd name="T47" fmla="*/ 4 h 170"/>
                <a:gd name="T48" fmla="*/ 115 w 230"/>
                <a:gd name="T49" fmla="*/ 10 h 170"/>
                <a:gd name="T50" fmla="*/ 134 w 230"/>
                <a:gd name="T51" fmla="*/ 1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0" h="170">
                  <a:moveTo>
                    <a:pt x="134" y="10"/>
                  </a:moveTo>
                  <a:lnTo>
                    <a:pt x="184" y="25"/>
                  </a:lnTo>
                  <a:lnTo>
                    <a:pt x="208" y="38"/>
                  </a:lnTo>
                  <a:lnTo>
                    <a:pt x="214" y="42"/>
                  </a:lnTo>
                  <a:lnTo>
                    <a:pt x="227" y="54"/>
                  </a:lnTo>
                  <a:lnTo>
                    <a:pt x="229" y="69"/>
                  </a:lnTo>
                  <a:lnTo>
                    <a:pt x="225" y="83"/>
                  </a:lnTo>
                  <a:lnTo>
                    <a:pt x="212" y="108"/>
                  </a:lnTo>
                  <a:lnTo>
                    <a:pt x="206" y="136"/>
                  </a:lnTo>
                  <a:lnTo>
                    <a:pt x="201" y="163"/>
                  </a:lnTo>
                  <a:lnTo>
                    <a:pt x="193" y="167"/>
                  </a:lnTo>
                  <a:lnTo>
                    <a:pt x="144" y="169"/>
                  </a:lnTo>
                  <a:lnTo>
                    <a:pt x="98" y="167"/>
                  </a:lnTo>
                  <a:lnTo>
                    <a:pt x="51" y="163"/>
                  </a:lnTo>
                  <a:lnTo>
                    <a:pt x="2" y="161"/>
                  </a:lnTo>
                  <a:lnTo>
                    <a:pt x="0" y="156"/>
                  </a:lnTo>
                  <a:lnTo>
                    <a:pt x="2" y="117"/>
                  </a:lnTo>
                  <a:lnTo>
                    <a:pt x="0" y="79"/>
                  </a:lnTo>
                  <a:lnTo>
                    <a:pt x="4" y="42"/>
                  </a:lnTo>
                  <a:lnTo>
                    <a:pt x="11" y="25"/>
                  </a:lnTo>
                  <a:lnTo>
                    <a:pt x="21" y="10"/>
                  </a:lnTo>
                  <a:lnTo>
                    <a:pt x="42" y="2"/>
                  </a:lnTo>
                  <a:lnTo>
                    <a:pt x="68" y="0"/>
                  </a:lnTo>
                  <a:lnTo>
                    <a:pt x="91" y="4"/>
                  </a:lnTo>
                  <a:lnTo>
                    <a:pt x="115" y="10"/>
                  </a:lnTo>
                  <a:lnTo>
                    <a:pt x="134" y="10"/>
                  </a:lnTo>
                </a:path>
              </a:pathLst>
            </a:custGeom>
            <a:solidFill>
              <a:srgbClr val="C2A80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Freeform 213"/>
            <p:cNvSpPr>
              <a:spLocks/>
            </p:cNvSpPr>
            <p:nvPr/>
          </p:nvSpPr>
          <p:spPr bwMode="auto">
            <a:xfrm>
              <a:off x="4103" y="2271"/>
              <a:ext cx="1453" cy="1812"/>
            </a:xfrm>
            <a:custGeom>
              <a:avLst/>
              <a:gdLst>
                <a:gd name="T0" fmla="*/ 798 w 1453"/>
                <a:gd name="T1" fmla="*/ 98 h 1812"/>
                <a:gd name="T2" fmla="*/ 917 w 1453"/>
                <a:gd name="T3" fmla="*/ 230 h 1812"/>
                <a:gd name="T4" fmla="*/ 972 w 1453"/>
                <a:gd name="T5" fmla="*/ 339 h 1812"/>
                <a:gd name="T6" fmla="*/ 874 w 1453"/>
                <a:gd name="T7" fmla="*/ 395 h 1812"/>
                <a:gd name="T8" fmla="*/ 879 w 1453"/>
                <a:gd name="T9" fmla="*/ 420 h 1812"/>
                <a:gd name="T10" fmla="*/ 937 w 1453"/>
                <a:gd name="T11" fmla="*/ 375 h 1812"/>
                <a:gd name="T12" fmla="*/ 979 w 1453"/>
                <a:gd name="T13" fmla="*/ 389 h 1812"/>
                <a:gd name="T14" fmla="*/ 948 w 1453"/>
                <a:gd name="T15" fmla="*/ 442 h 1812"/>
                <a:gd name="T16" fmla="*/ 1008 w 1453"/>
                <a:gd name="T17" fmla="*/ 400 h 1812"/>
                <a:gd name="T18" fmla="*/ 1175 w 1453"/>
                <a:gd name="T19" fmla="*/ 301 h 1812"/>
                <a:gd name="T20" fmla="*/ 1296 w 1453"/>
                <a:gd name="T21" fmla="*/ 237 h 1812"/>
                <a:gd name="T22" fmla="*/ 1390 w 1453"/>
                <a:gd name="T23" fmla="*/ 212 h 1812"/>
                <a:gd name="T24" fmla="*/ 1432 w 1453"/>
                <a:gd name="T25" fmla="*/ 308 h 1812"/>
                <a:gd name="T26" fmla="*/ 1445 w 1453"/>
                <a:gd name="T27" fmla="*/ 547 h 1812"/>
                <a:gd name="T28" fmla="*/ 1396 w 1453"/>
                <a:gd name="T29" fmla="*/ 788 h 1812"/>
                <a:gd name="T30" fmla="*/ 1291 w 1453"/>
                <a:gd name="T31" fmla="*/ 813 h 1812"/>
                <a:gd name="T32" fmla="*/ 1267 w 1453"/>
                <a:gd name="T33" fmla="*/ 699 h 1812"/>
                <a:gd name="T34" fmla="*/ 1242 w 1453"/>
                <a:gd name="T35" fmla="*/ 576 h 1812"/>
                <a:gd name="T36" fmla="*/ 1298 w 1453"/>
                <a:gd name="T37" fmla="*/ 500 h 1812"/>
                <a:gd name="T38" fmla="*/ 1294 w 1453"/>
                <a:gd name="T39" fmla="*/ 480 h 1812"/>
                <a:gd name="T40" fmla="*/ 1138 w 1453"/>
                <a:gd name="T41" fmla="*/ 621 h 1812"/>
                <a:gd name="T42" fmla="*/ 1055 w 1453"/>
                <a:gd name="T43" fmla="*/ 699 h 1812"/>
                <a:gd name="T44" fmla="*/ 950 w 1453"/>
                <a:gd name="T45" fmla="*/ 735 h 1812"/>
                <a:gd name="T46" fmla="*/ 1042 w 1453"/>
                <a:gd name="T47" fmla="*/ 728 h 1812"/>
                <a:gd name="T48" fmla="*/ 1055 w 1453"/>
                <a:gd name="T49" fmla="*/ 744 h 1812"/>
                <a:gd name="T50" fmla="*/ 948 w 1453"/>
                <a:gd name="T51" fmla="*/ 817 h 1812"/>
                <a:gd name="T52" fmla="*/ 1046 w 1453"/>
                <a:gd name="T53" fmla="*/ 784 h 1812"/>
                <a:gd name="T54" fmla="*/ 1062 w 1453"/>
                <a:gd name="T55" fmla="*/ 989 h 1812"/>
                <a:gd name="T56" fmla="*/ 1022 w 1453"/>
                <a:gd name="T57" fmla="*/ 1114 h 1812"/>
                <a:gd name="T58" fmla="*/ 986 w 1453"/>
                <a:gd name="T59" fmla="*/ 1099 h 1812"/>
                <a:gd name="T60" fmla="*/ 939 w 1453"/>
                <a:gd name="T61" fmla="*/ 1063 h 1812"/>
                <a:gd name="T62" fmla="*/ 972 w 1453"/>
                <a:gd name="T63" fmla="*/ 1137 h 1812"/>
                <a:gd name="T64" fmla="*/ 959 w 1453"/>
                <a:gd name="T65" fmla="*/ 1255 h 1812"/>
                <a:gd name="T66" fmla="*/ 906 w 1453"/>
                <a:gd name="T67" fmla="*/ 1188 h 1812"/>
                <a:gd name="T68" fmla="*/ 921 w 1453"/>
                <a:gd name="T69" fmla="*/ 1219 h 1812"/>
                <a:gd name="T70" fmla="*/ 948 w 1453"/>
                <a:gd name="T71" fmla="*/ 1378 h 1812"/>
                <a:gd name="T72" fmla="*/ 941 w 1453"/>
                <a:gd name="T73" fmla="*/ 1559 h 1812"/>
                <a:gd name="T74" fmla="*/ 955 w 1453"/>
                <a:gd name="T75" fmla="*/ 1572 h 1812"/>
                <a:gd name="T76" fmla="*/ 970 w 1453"/>
                <a:gd name="T77" fmla="*/ 1512 h 1812"/>
                <a:gd name="T78" fmla="*/ 1080 w 1453"/>
                <a:gd name="T79" fmla="*/ 1469 h 1812"/>
                <a:gd name="T80" fmla="*/ 1187 w 1453"/>
                <a:gd name="T81" fmla="*/ 1443 h 1812"/>
                <a:gd name="T82" fmla="*/ 1236 w 1453"/>
                <a:gd name="T83" fmla="*/ 1481 h 1812"/>
                <a:gd name="T84" fmla="*/ 1249 w 1453"/>
                <a:gd name="T85" fmla="*/ 1550 h 1812"/>
                <a:gd name="T86" fmla="*/ 1144 w 1453"/>
                <a:gd name="T87" fmla="*/ 1644 h 1812"/>
                <a:gd name="T88" fmla="*/ 932 w 1453"/>
                <a:gd name="T89" fmla="*/ 1778 h 1812"/>
                <a:gd name="T90" fmla="*/ 868 w 1453"/>
                <a:gd name="T91" fmla="*/ 1811 h 1812"/>
                <a:gd name="T92" fmla="*/ 781 w 1453"/>
                <a:gd name="T93" fmla="*/ 1746 h 1812"/>
                <a:gd name="T94" fmla="*/ 680 w 1453"/>
                <a:gd name="T95" fmla="*/ 1572 h 1812"/>
                <a:gd name="T96" fmla="*/ 665 w 1453"/>
                <a:gd name="T97" fmla="*/ 1521 h 1812"/>
                <a:gd name="T98" fmla="*/ 660 w 1453"/>
                <a:gd name="T99" fmla="*/ 1351 h 1812"/>
                <a:gd name="T100" fmla="*/ 651 w 1453"/>
                <a:gd name="T101" fmla="*/ 1340 h 1812"/>
                <a:gd name="T102" fmla="*/ 622 w 1453"/>
                <a:gd name="T103" fmla="*/ 1405 h 1812"/>
                <a:gd name="T104" fmla="*/ 593 w 1453"/>
                <a:gd name="T105" fmla="*/ 1333 h 1812"/>
                <a:gd name="T106" fmla="*/ 575 w 1453"/>
                <a:gd name="T107" fmla="*/ 1322 h 1812"/>
                <a:gd name="T108" fmla="*/ 509 w 1453"/>
                <a:gd name="T109" fmla="*/ 1371 h 1812"/>
                <a:gd name="T110" fmla="*/ 294 w 1453"/>
                <a:gd name="T111" fmla="*/ 1271 h 1812"/>
                <a:gd name="T112" fmla="*/ 105 w 1453"/>
                <a:gd name="T113" fmla="*/ 1067 h 1812"/>
                <a:gd name="T114" fmla="*/ 18 w 1453"/>
                <a:gd name="T115" fmla="*/ 862 h 1812"/>
                <a:gd name="T116" fmla="*/ 7 w 1453"/>
                <a:gd name="T117" fmla="*/ 596 h 1812"/>
                <a:gd name="T118" fmla="*/ 89 w 1453"/>
                <a:gd name="T119" fmla="*/ 339 h 1812"/>
                <a:gd name="T120" fmla="*/ 230 w 1453"/>
                <a:gd name="T121" fmla="*/ 130 h 1812"/>
                <a:gd name="T122" fmla="*/ 386 w 1453"/>
                <a:gd name="T123" fmla="*/ 16 h 1812"/>
                <a:gd name="T124" fmla="*/ 656 w 1453"/>
                <a:gd name="T125" fmla="*/ 4 h 18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53" h="1812">
                  <a:moveTo>
                    <a:pt x="656" y="4"/>
                  </a:moveTo>
                  <a:lnTo>
                    <a:pt x="729" y="47"/>
                  </a:lnTo>
                  <a:lnTo>
                    <a:pt x="765" y="71"/>
                  </a:lnTo>
                  <a:lnTo>
                    <a:pt x="798" y="98"/>
                  </a:lnTo>
                  <a:lnTo>
                    <a:pt x="832" y="127"/>
                  </a:lnTo>
                  <a:lnTo>
                    <a:pt x="863" y="161"/>
                  </a:lnTo>
                  <a:lnTo>
                    <a:pt x="892" y="194"/>
                  </a:lnTo>
                  <a:lnTo>
                    <a:pt x="917" y="230"/>
                  </a:lnTo>
                  <a:lnTo>
                    <a:pt x="939" y="270"/>
                  </a:lnTo>
                  <a:lnTo>
                    <a:pt x="950" y="290"/>
                  </a:lnTo>
                  <a:lnTo>
                    <a:pt x="959" y="313"/>
                  </a:lnTo>
                  <a:lnTo>
                    <a:pt x="972" y="339"/>
                  </a:lnTo>
                  <a:lnTo>
                    <a:pt x="943" y="344"/>
                  </a:lnTo>
                  <a:lnTo>
                    <a:pt x="917" y="355"/>
                  </a:lnTo>
                  <a:lnTo>
                    <a:pt x="892" y="373"/>
                  </a:lnTo>
                  <a:lnTo>
                    <a:pt x="874" y="395"/>
                  </a:lnTo>
                  <a:lnTo>
                    <a:pt x="868" y="411"/>
                  </a:lnTo>
                  <a:lnTo>
                    <a:pt x="865" y="420"/>
                  </a:lnTo>
                  <a:lnTo>
                    <a:pt x="870" y="429"/>
                  </a:lnTo>
                  <a:lnTo>
                    <a:pt x="879" y="420"/>
                  </a:lnTo>
                  <a:lnTo>
                    <a:pt x="888" y="409"/>
                  </a:lnTo>
                  <a:lnTo>
                    <a:pt x="899" y="395"/>
                  </a:lnTo>
                  <a:lnTo>
                    <a:pt x="910" y="386"/>
                  </a:lnTo>
                  <a:lnTo>
                    <a:pt x="937" y="375"/>
                  </a:lnTo>
                  <a:lnTo>
                    <a:pt x="966" y="373"/>
                  </a:lnTo>
                  <a:lnTo>
                    <a:pt x="995" y="375"/>
                  </a:lnTo>
                  <a:lnTo>
                    <a:pt x="997" y="377"/>
                  </a:lnTo>
                  <a:lnTo>
                    <a:pt x="979" y="389"/>
                  </a:lnTo>
                  <a:lnTo>
                    <a:pt x="964" y="404"/>
                  </a:lnTo>
                  <a:lnTo>
                    <a:pt x="950" y="420"/>
                  </a:lnTo>
                  <a:lnTo>
                    <a:pt x="946" y="440"/>
                  </a:lnTo>
                  <a:lnTo>
                    <a:pt x="948" y="442"/>
                  </a:lnTo>
                  <a:lnTo>
                    <a:pt x="952" y="440"/>
                  </a:lnTo>
                  <a:lnTo>
                    <a:pt x="964" y="427"/>
                  </a:lnTo>
                  <a:lnTo>
                    <a:pt x="979" y="415"/>
                  </a:lnTo>
                  <a:lnTo>
                    <a:pt x="1008" y="400"/>
                  </a:lnTo>
                  <a:lnTo>
                    <a:pt x="1044" y="386"/>
                  </a:lnTo>
                  <a:lnTo>
                    <a:pt x="1075" y="375"/>
                  </a:lnTo>
                  <a:lnTo>
                    <a:pt x="1140" y="324"/>
                  </a:lnTo>
                  <a:lnTo>
                    <a:pt x="1175" y="301"/>
                  </a:lnTo>
                  <a:lnTo>
                    <a:pt x="1211" y="286"/>
                  </a:lnTo>
                  <a:lnTo>
                    <a:pt x="1233" y="275"/>
                  </a:lnTo>
                  <a:lnTo>
                    <a:pt x="1253" y="263"/>
                  </a:lnTo>
                  <a:lnTo>
                    <a:pt x="1296" y="237"/>
                  </a:lnTo>
                  <a:lnTo>
                    <a:pt x="1318" y="226"/>
                  </a:lnTo>
                  <a:lnTo>
                    <a:pt x="1340" y="217"/>
                  </a:lnTo>
                  <a:lnTo>
                    <a:pt x="1365" y="210"/>
                  </a:lnTo>
                  <a:lnTo>
                    <a:pt x="1390" y="212"/>
                  </a:lnTo>
                  <a:lnTo>
                    <a:pt x="1405" y="219"/>
                  </a:lnTo>
                  <a:lnTo>
                    <a:pt x="1410" y="226"/>
                  </a:lnTo>
                  <a:lnTo>
                    <a:pt x="1412" y="234"/>
                  </a:lnTo>
                  <a:lnTo>
                    <a:pt x="1432" y="308"/>
                  </a:lnTo>
                  <a:lnTo>
                    <a:pt x="1441" y="346"/>
                  </a:lnTo>
                  <a:lnTo>
                    <a:pt x="1448" y="386"/>
                  </a:lnTo>
                  <a:lnTo>
                    <a:pt x="1452" y="467"/>
                  </a:lnTo>
                  <a:lnTo>
                    <a:pt x="1445" y="547"/>
                  </a:lnTo>
                  <a:lnTo>
                    <a:pt x="1423" y="654"/>
                  </a:lnTo>
                  <a:lnTo>
                    <a:pt x="1414" y="708"/>
                  </a:lnTo>
                  <a:lnTo>
                    <a:pt x="1410" y="766"/>
                  </a:lnTo>
                  <a:lnTo>
                    <a:pt x="1396" y="788"/>
                  </a:lnTo>
                  <a:lnTo>
                    <a:pt x="1374" y="806"/>
                  </a:lnTo>
                  <a:lnTo>
                    <a:pt x="1349" y="815"/>
                  </a:lnTo>
                  <a:lnTo>
                    <a:pt x="1323" y="820"/>
                  </a:lnTo>
                  <a:lnTo>
                    <a:pt x="1291" y="813"/>
                  </a:lnTo>
                  <a:lnTo>
                    <a:pt x="1278" y="806"/>
                  </a:lnTo>
                  <a:lnTo>
                    <a:pt x="1267" y="793"/>
                  </a:lnTo>
                  <a:lnTo>
                    <a:pt x="1269" y="746"/>
                  </a:lnTo>
                  <a:lnTo>
                    <a:pt x="1267" y="699"/>
                  </a:lnTo>
                  <a:lnTo>
                    <a:pt x="1260" y="654"/>
                  </a:lnTo>
                  <a:lnTo>
                    <a:pt x="1247" y="614"/>
                  </a:lnTo>
                  <a:lnTo>
                    <a:pt x="1240" y="594"/>
                  </a:lnTo>
                  <a:lnTo>
                    <a:pt x="1242" y="576"/>
                  </a:lnTo>
                  <a:lnTo>
                    <a:pt x="1251" y="560"/>
                  </a:lnTo>
                  <a:lnTo>
                    <a:pt x="1262" y="547"/>
                  </a:lnTo>
                  <a:lnTo>
                    <a:pt x="1289" y="516"/>
                  </a:lnTo>
                  <a:lnTo>
                    <a:pt x="1298" y="500"/>
                  </a:lnTo>
                  <a:lnTo>
                    <a:pt x="1300" y="494"/>
                  </a:lnTo>
                  <a:lnTo>
                    <a:pt x="1303" y="482"/>
                  </a:lnTo>
                  <a:lnTo>
                    <a:pt x="1298" y="480"/>
                  </a:lnTo>
                  <a:lnTo>
                    <a:pt x="1294" y="480"/>
                  </a:lnTo>
                  <a:lnTo>
                    <a:pt x="1265" y="518"/>
                  </a:lnTo>
                  <a:lnTo>
                    <a:pt x="1229" y="554"/>
                  </a:lnTo>
                  <a:lnTo>
                    <a:pt x="1153" y="614"/>
                  </a:lnTo>
                  <a:lnTo>
                    <a:pt x="1138" y="621"/>
                  </a:lnTo>
                  <a:lnTo>
                    <a:pt x="1124" y="630"/>
                  </a:lnTo>
                  <a:lnTo>
                    <a:pt x="1102" y="654"/>
                  </a:lnTo>
                  <a:lnTo>
                    <a:pt x="1080" y="679"/>
                  </a:lnTo>
                  <a:lnTo>
                    <a:pt x="1055" y="699"/>
                  </a:lnTo>
                  <a:lnTo>
                    <a:pt x="1030" y="712"/>
                  </a:lnTo>
                  <a:lnTo>
                    <a:pt x="1004" y="721"/>
                  </a:lnTo>
                  <a:lnTo>
                    <a:pt x="950" y="728"/>
                  </a:lnTo>
                  <a:lnTo>
                    <a:pt x="950" y="735"/>
                  </a:lnTo>
                  <a:lnTo>
                    <a:pt x="955" y="737"/>
                  </a:lnTo>
                  <a:lnTo>
                    <a:pt x="986" y="741"/>
                  </a:lnTo>
                  <a:lnTo>
                    <a:pt x="1015" y="737"/>
                  </a:lnTo>
                  <a:lnTo>
                    <a:pt x="1042" y="728"/>
                  </a:lnTo>
                  <a:lnTo>
                    <a:pt x="1068" y="712"/>
                  </a:lnTo>
                  <a:lnTo>
                    <a:pt x="1068" y="721"/>
                  </a:lnTo>
                  <a:lnTo>
                    <a:pt x="1064" y="730"/>
                  </a:lnTo>
                  <a:lnTo>
                    <a:pt x="1055" y="744"/>
                  </a:lnTo>
                  <a:lnTo>
                    <a:pt x="1030" y="768"/>
                  </a:lnTo>
                  <a:lnTo>
                    <a:pt x="1004" y="786"/>
                  </a:lnTo>
                  <a:lnTo>
                    <a:pt x="948" y="815"/>
                  </a:lnTo>
                  <a:lnTo>
                    <a:pt x="948" y="817"/>
                  </a:lnTo>
                  <a:lnTo>
                    <a:pt x="950" y="820"/>
                  </a:lnTo>
                  <a:lnTo>
                    <a:pt x="986" y="815"/>
                  </a:lnTo>
                  <a:lnTo>
                    <a:pt x="1017" y="802"/>
                  </a:lnTo>
                  <a:lnTo>
                    <a:pt x="1046" y="784"/>
                  </a:lnTo>
                  <a:lnTo>
                    <a:pt x="1071" y="757"/>
                  </a:lnTo>
                  <a:lnTo>
                    <a:pt x="1075" y="826"/>
                  </a:lnTo>
                  <a:lnTo>
                    <a:pt x="1075" y="898"/>
                  </a:lnTo>
                  <a:lnTo>
                    <a:pt x="1062" y="989"/>
                  </a:lnTo>
                  <a:lnTo>
                    <a:pt x="1051" y="1032"/>
                  </a:lnTo>
                  <a:lnTo>
                    <a:pt x="1046" y="1047"/>
                  </a:lnTo>
                  <a:lnTo>
                    <a:pt x="1035" y="1074"/>
                  </a:lnTo>
                  <a:lnTo>
                    <a:pt x="1022" y="1114"/>
                  </a:lnTo>
                  <a:lnTo>
                    <a:pt x="1004" y="1154"/>
                  </a:lnTo>
                  <a:lnTo>
                    <a:pt x="999" y="1137"/>
                  </a:lnTo>
                  <a:lnTo>
                    <a:pt x="995" y="1117"/>
                  </a:lnTo>
                  <a:lnTo>
                    <a:pt x="986" y="1099"/>
                  </a:lnTo>
                  <a:lnTo>
                    <a:pt x="975" y="1079"/>
                  </a:lnTo>
                  <a:lnTo>
                    <a:pt x="961" y="1065"/>
                  </a:lnTo>
                  <a:lnTo>
                    <a:pt x="941" y="1061"/>
                  </a:lnTo>
                  <a:lnTo>
                    <a:pt x="939" y="1063"/>
                  </a:lnTo>
                  <a:lnTo>
                    <a:pt x="950" y="1079"/>
                  </a:lnTo>
                  <a:lnTo>
                    <a:pt x="961" y="1096"/>
                  </a:lnTo>
                  <a:lnTo>
                    <a:pt x="968" y="1117"/>
                  </a:lnTo>
                  <a:lnTo>
                    <a:pt x="972" y="1137"/>
                  </a:lnTo>
                  <a:lnTo>
                    <a:pt x="977" y="1177"/>
                  </a:lnTo>
                  <a:lnTo>
                    <a:pt x="975" y="1219"/>
                  </a:lnTo>
                  <a:lnTo>
                    <a:pt x="968" y="1237"/>
                  </a:lnTo>
                  <a:lnTo>
                    <a:pt x="959" y="1255"/>
                  </a:lnTo>
                  <a:lnTo>
                    <a:pt x="950" y="1235"/>
                  </a:lnTo>
                  <a:lnTo>
                    <a:pt x="939" y="1215"/>
                  </a:lnTo>
                  <a:lnTo>
                    <a:pt x="923" y="1199"/>
                  </a:lnTo>
                  <a:lnTo>
                    <a:pt x="906" y="1188"/>
                  </a:lnTo>
                  <a:lnTo>
                    <a:pt x="901" y="1190"/>
                  </a:lnTo>
                  <a:lnTo>
                    <a:pt x="901" y="1192"/>
                  </a:lnTo>
                  <a:lnTo>
                    <a:pt x="912" y="1206"/>
                  </a:lnTo>
                  <a:lnTo>
                    <a:pt x="921" y="1219"/>
                  </a:lnTo>
                  <a:lnTo>
                    <a:pt x="932" y="1251"/>
                  </a:lnTo>
                  <a:lnTo>
                    <a:pt x="943" y="1317"/>
                  </a:lnTo>
                  <a:lnTo>
                    <a:pt x="946" y="1349"/>
                  </a:lnTo>
                  <a:lnTo>
                    <a:pt x="948" y="1378"/>
                  </a:lnTo>
                  <a:lnTo>
                    <a:pt x="943" y="1434"/>
                  </a:lnTo>
                  <a:lnTo>
                    <a:pt x="939" y="1492"/>
                  </a:lnTo>
                  <a:lnTo>
                    <a:pt x="939" y="1550"/>
                  </a:lnTo>
                  <a:lnTo>
                    <a:pt x="941" y="1559"/>
                  </a:lnTo>
                  <a:lnTo>
                    <a:pt x="941" y="1568"/>
                  </a:lnTo>
                  <a:lnTo>
                    <a:pt x="941" y="1577"/>
                  </a:lnTo>
                  <a:lnTo>
                    <a:pt x="948" y="1583"/>
                  </a:lnTo>
                  <a:lnTo>
                    <a:pt x="955" y="1572"/>
                  </a:lnTo>
                  <a:lnTo>
                    <a:pt x="959" y="1561"/>
                  </a:lnTo>
                  <a:lnTo>
                    <a:pt x="961" y="1534"/>
                  </a:lnTo>
                  <a:lnTo>
                    <a:pt x="964" y="1523"/>
                  </a:lnTo>
                  <a:lnTo>
                    <a:pt x="970" y="1512"/>
                  </a:lnTo>
                  <a:lnTo>
                    <a:pt x="979" y="1503"/>
                  </a:lnTo>
                  <a:lnTo>
                    <a:pt x="995" y="1498"/>
                  </a:lnTo>
                  <a:lnTo>
                    <a:pt x="1051" y="1478"/>
                  </a:lnTo>
                  <a:lnTo>
                    <a:pt x="1080" y="1469"/>
                  </a:lnTo>
                  <a:lnTo>
                    <a:pt x="1113" y="1467"/>
                  </a:lnTo>
                  <a:lnTo>
                    <a:pt x="1151" y="1458"/>
                  </a:lnTo>
                  <a:lnTo>
                    <a:pt x="1169" y="1451"/>
                  </a:lnTo>
                  <a:lnTo>
                    <a:pt x="1187" y="1443"/>
                  </a:lnTo>
                  <a:lnTo>
                    <a:pt x="1204" y="1447"/>
                  </a:lnTo>
                  <a:lnTo>
                    <a:pt x="1213" y="1449"/>
                  </a:lnTo>
                  <a:lnTo>
                    <a:pt x="1222" y="1456"/>
                  </a:lnTo>
                  <a:lnTo>
                    <a:pt x="1236" y="1481"/>
                  </a:lnTo>
                  <a:lnTo>
                    <a:pt x="1249" y="1507"/>
                  </a:lnTo>
                  <a:lnTo>
                    <a:pt x="1251" y="1521"/>
                  </a:lnTo>
                  <a:lnTo>
                    <a:pt x="1251" y="1536"/>
                  </a:lnTo>
                  <a:lnTo>
                    <a:pt x="1249" y="1550"/>
                  </a:lnTo>
                  <a:lnTo>
                    <a:pt x="1242" y="1563"/>
                  </a:lnTo>
                  <a:lnTo>
                    <a:pt x="1220" y="1581"/>
                  </a:lnTo>
                  <a:lnTo>
                    <a:pt x="1198" y="1594"/>
                  </a:lnTo>
                  <a:lnTo>
                    <a:pt x="1144" y="1644"/>
                  </a:lnTo>
                  <a:lnTo>
                    <a:pt x="1088" y="1686"/>
                  </a:lnTo>
                  <a:lnTo>
                    <a:pt x="1026" y="1722"/>
                  </a:lnTo>
                  <a:lnTo>
                    <a:pt x="964" y="1753"/>
                  </a:lnTo>
                  <a:lnTo>
                    <a:pt x="932" y="1778"/>
                  </a:lnTo>
                  <a:lnTo>
                    <a:pt x="914" y="1789"/>
                  </a:lnTo>
                  <a:lnTo>
                    <a:pt x="899" y="1802"/>
                  </a:lnTo>
                  <a:lnTo>
                    <a:pt x="883" y="1809"/>
                  </a:lnTo>
                  <a:lnTo>
                    <a:pt x="868" y="1811"/>
                  </a:lnTo>
                  <a:lnTo>
                    <a:pt x="836" y="1804"/>
                  </a:lnTo>
                  <a:lnTo>
                    <a:pt x="819" y="1795"/>
                  </a:lnTo>
                  <a:lnTo>
                    <a:pt x="805" y="1780"/>
                  </a:lnTo>
                  <a:lnTo>
                    <a:pt x="781" y="1746"/>
                  </a:lnTo>
                  <a:lnTo>
                    <a:pt x="723" y="1661"/>
                  </a:lnTo>
                  <a:lnTo>
                    <a:pt x="700" y="1617"/>
                  </a:lnTo>
                  <a:lnTo>
                    <a:pt x="691" y="1601"/>
                  </a:lnTo>
                  <a:lnTo>
                    <a:pt x="680" y="1572"/>
                  </a:lnTo>
                  <a:lnTo>
                    <a:pt x="678" y="1565"/>
                  </a:lnTo>
                  <a:lnTo>
                    <a:pt x="676" y="1559"/>
                  </a:lnTo>
                  <a:lnTo>
                    <a:pt x="674" y="1545"/>
                  </a:lnTo>
                  <a:lnTo>
                    <a:pt x="665" y="1521"/>
                  </a:lnTo>
                  <a:lnTo>
                    <a:pt x="658" y="1494"/>
                  </a:lnTo>
                  <a:lnTo>
                    <a:pt x="651" y="1436"/>
                  </a:lnTo>
                  <a:lnTo>
                    <a:pt x="656" y="1380"/>
                  </a:lnTo>
                  <a:lnTo>
                    <a:pt x="660" y="1351"/>
                  </a:lnTo>
                  <a:lnTo>
                    <a:pt x="667" y="1326"/>
                  </a:lnTo>
                  <a:lnTo>
                    <a:pt x="662" y="1324"/>
                  </a:lnTo>
                  <a:lnTo>
                    <a:pt x="658" y="1329"/>
                  </a:lnTo>
                  <a:lnTo>
                    <a:pt x="651" y="1340"/>
                  </a:lnTo>
                  <a:lnTo>
                    <a:pt x="642" y="1355"/>
                  </a:lnTo>
                  <a:lnTo>
                    <a:pt x="638" y="1376"/>
                  </a:lnTo>
                  <a:lnTo>
                    <a:pt x="631" y="1414"/>
                  </a:lnTo>
                  <a:lnTo>
                    <a:pt x="622" y="1405"/>
                  </a:lnTo>
                  <a:lnTo>
                    <a:pt x="616" y="1393"/>
                  </a:lnTo>
                  <a:lnTo>
                    <a:pt x="602" y="1373"/>
                  </a:lnTo>
                  <a:lnTo>
                    <a:pt x="598" y="1353"/>
                  </a:lnTo>
                  <a:lnTo>
                    <a:pt x="593" y="1333"/>
                  </a:lnTo>
                  <a:lnTo>
                    <a:pt x="596" y="1291"/>
                  </a:lnTo>
                  <a:lnTo>
                    <a:pt x="589" y="1295"/>
                  </a:lnTo>
                  <a:lnTo>
                    <a:pt x="584" y="1304"/>
                  </a:lnTo>
                  <a:lnTo>
                    <a:pt x="575" y="1322"/>
                  </a:lnTo>
                  <a:lnTo>
                    <a:pt x="573" y="1351"/>
                  </a:lnTo>
                  <a:lnTo>
                    <a:pt x="575" y="1380"/>
                  </a:lnTo>
                  <a:lnTo>
                    <a:pt x="540" y="1380"/>
                  </a:lnTo>
                  <a:lnTo>
                    <a:pt x="509" y="1371"/>
                  </a:lnTo>
                  <a:lnTo>
                    <a:pt x="442" y="1351"/>
                  </a:lnTo>
                  <a:lnTo>
                    <a:pt x="393" y="1331"/>
                  </a:lnTo>
                  <a:lnTo>
                    <a:pt x="343" y="1304"/>
                  </a:lnTo>
                  <a:lnTo>
                    <a:pt x="294" y="1271"/>
                  </a:lnTo>
                  <a:lnTo>
                    <a:pt x="248" y="1235"/>
                  </a:lnTo>
                  <a:lnTo>
                    <a:pt x="196" y="1186"/>
                  </a:lnTo>
                  <a:lnTo>
                    <a:pt x="149" y="1130"/>
                  </a:lnTo>
                  <a:lnTo>
                    <a:pt x="105" y="1067"/>
                  </a:lnTo>
                  <a:lnTo>
                    <a:pt x="67" y="1003"/>
                  </a:lnTo>
                  <a:lnTo>
                    <a:pt x="38" y="933"/>
                  </a:lnTo>
                  <a:lnTo>
                    <a:pt x="27" y="898"/>
                  </a:lnTo>
                  <a:lnTo>
                    <a:pt x="18" y="862"/>
                  </a:lnTo>
                  <a:lnTo>
                    <a:pt x="7" y="797"/>
                  </a:lnTo>
                  <a:lnTo>
                    <a:pt x="0" y="730"/>
                  </a:lnTo>
                  <a:lnTo>
                    <a:pt x="0" y="665"/>
                  </a:lnTo>
                  <a:lnTo>
                    <a:pt x="7" y="596"/>
                  </a:lnTo>
                  <a:lnTo>
                    <a:pt x="27" y="514"/>
                  </a:lnTo>
                  <a:lnTo>
                    <a:pt x="38" y="471"/>
                  </a:lnTo>
                  <a:lnTo>
                    <a:pt x="51" y="431"/>
                  </a:lnTo>
                  <a:lnTo>
                    <a:pt x="89" y="339"/>
                  </a:lnTo>
                  <a:lnTo>
                    <a:pt x="136" y="250"/>
                  </a:lnTo>
                  <a:lnTo>
                    <a:pt x="165" y="208"/>
                  </a:lnTo>
                  <a:lnTo>
                    <a:pt x="196" y="167"/>
                  </a:lnTo>
                  <a:lnTo>
                    <a:pt x="230" y="130"/>
                  </a:lnTo>
                  <a:lnTo>
                    <a:pt x="270" y="96"/>
                  </a:lnTo>
                  <a:lnTo>
                    <a:pt x="308" y="65"/>
                  </a:lnTo>
                  <a:lnTo>
                    <a:pt x="346" y="38"/>
                  </a:lnTo>
                  <a:lnTo>
                    <a:pt x="386" y="16"/>
                  </a:lnTo>
                  <a:lnTo>
                    <a:pt x="428" y="0"/>
                  </a:lnTo>
                  <a:lnTo>
                    <a:pt x="542" y="4"/>
                  </a:lnTo>
                  <a:lnTo>
                    <a:pt x="598" y="7"/>
                  </a:lnTo>
                  <a:lnTo>
                    <a:pt x="656" y="4"/>
                  </a:lnTo>
                </a:path>
              </a:pathLst>
            </a:custGeom>
            <a:solidFill>
              <a:srgbClr val="E6C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Freeform 214"/>
            <p:cNvSpPr>
              <a:spLocks/>
            </p:cNvSpPr>
            <p:nvPr/>
          </p:nvSpPr>
          <p:spPr bwMode="auto">
            <a:xfrm>
              <a:off x="4173" y="2350"/>
              <a:ext cx="732" cy="1155"/>
            </a:xfrm>
            <a:custGeom>
              <a:avLst/>
              <a:gdLst>
                <a:gd name="T0" fmla="*/ 603 w 732"/>
                <a:gd name="T1" fmla="*/ 158 h 1155"/>
                <a:gd name="T2" fmla="*/ 649 w 732"/>
                <a:gd name="T3" fmla="*/ 278 h 1155"/>
                <a:gd name="T4" fmla="*/ 669 w 732"/>
                <a:gd name="T5" fmla="*/ 338 h 1155"/>
                <a:gd name="T6" fmla="*/ 685 w 732"/>
                <a:gd name="T7" fmla="*/ 402 h 1155"/>
                <a:gd name="T8" fmla="*/ 698 w 732"/>
                <a:gd name="T9" fmla="*/ 456 h 1155"/>
                <a:gd name="T10" fmla="*/ 709 w 732"/>
                <a:gd name="T11" fmla="*/ 511 h 1155"/>
                <a:gd name="T12" fmla="*/ 720 w 732"/>
                <a:gd name="T13" fmla="*/ 623 h 1155"/>
                <a:gd name="T14" fmla="*/ 729 w 732"/>
                <a:gd name="T15" fmla="*/ 725 h 1155"/>
                <a:gd name="T16" fmla="*/ 731 w 732"/>
                <a:gd name="T17" fmla="*/ 776 h 1155"/>
                <a:gd name="T18" fmla="*/ 729 w 732"/>
                <a:gd name="T19" fmla="*/ 827 h 1155"/>
                <a:gd name="T20" fmla="*/ 724 w 732"/>
                <a:gd name="T21" fmla="*/ 878 h 1155"/>
                <a:gd name="T22" fmla="*/ 713 w 732"/>
                <a:gd name="T23" fmla="*/ 927 h 1155"/>
                <a:gd name="T24" fmla="*/ 698 w 732"/>
                <a:gd name="T25" fmla="*/ 972 h 1155"/>
                <a:gd name="T26" fmla="*/ 674 w 732"/>
                <a:gd name="T27" fmla="*/ 1014 h 1155"/>
                <a:gd name="T28" fmla="*/ 649 w 732"/>
                <a:gd name="T29" fmla="*/ 1049 h 1155"/>
                <a:gd name="T30" fmla="*/ 621 w 732"/>
                <a:gd name="T31" fmla="*/ 1078 h 1155"/>
                <a:gd name="T32" fmla="*/ 590 w 732"/>
                <a:gd name="T33" fmla="*/ 1105 h 1155"/>
                <a:gd name="T34" fmla="*/ 557 w 732"/>
                <a:gd name="T35" fmla="*/ 1125 h 1155"/>
                <a:gd name="T36" fmla="*/ 519 w 732"/>
                <a:gd name="T37" fmla="*/ 1141 h 1155"/>
                <a:gd name="T38" fmla="*/ 479 w 732"/>
                <a:gd name="T39" fmla="*/ 1152 h 1155"/>
                <a:gd name="T40" fmla="*/ 439 w 732"/>
                <a:gd name="T41" fmla="*/ 1154 h 1155"/>
                <a:gd name="T42" fmla="*/ 398 w 732"/>
                <a:gd name="T43" fmla="*/ 1150 h 1155"/>
                <a:gd name="T44" fmla="*/ 367 w 732"/>
                <a:gd name="T45" fmla="*/ 1147 h 1155"/>
                <a:gd name="T46" fmla="*/ 338 w 732"/>
                <a:gd name="T47" fmla="*/ 1143 h 1155"/>
                <a:gd name="T48" fmla="*/ 278 w 732"/>
                <a:gd name="T49" fmla="*/ 1123 h 1155"/>
                <a:gd name="T50" fmla="*/ 250 w 732"/>
                <a:gd name="T51" fmla="*/ 1112 h 1155"/>
                <a:gd name="T52" fmla="*/ 223 w 732"/>
                <a:gd name="T53" fmla="*/ 1096 h 1155"/>
                <a:gd name="T54" fmla="*/ 174 w 732"/>
                <a:gd name="T55" fmla="*/ 1058 h 1155"/>
                <a:gd name="T56" fmla="*/ 135 w 732"/>
                <a:gd name="T57" fmla="*/ 1018 h 1155"/>
                <a:gd name="T58" fmla="*/ 99 w 732"/>
                <a:gd name="T59" fmla="*/ 978 h 1155"/>
                <a:gd name="T60" fmla="*/ 73 w 732"/>
                <a:gd name="T61" fmla="*/ 932 h 1155"/>
                <a:gd name="T62" fmla="*/ 49 w 732"/>
                <a:gd name="T63" fmla="*/ 885 h 1155"/>
                <a:gd name="T64" fmla="*/ 29 w 732"/>
                <a:gd name="T65" fmla="*/ 836 h 1155"/>
                <a:gd name="T66" fmla="*/ 15 w 732"/>
                <a:gd name="T67" fmla="*/ 785 h 1155"/>
                <a:gd name="T68" fmla="*/ 4 w 732"/>
                <a:gd name="T69" fmla="*/ 732 h 1155"/>
                <a:gd name="T70" fmla="*/ 0 w 732"/>
                <a:gd name="T71" fmla="*/ 676 h 1155"/>
                <a:gd name="T72" fmla="*/ 0 w 732"/>
                <a:gd name="T73" fmla="*/ 576 h 1155"/>
                <a:gd name="T74" fmla="*/ 11 w 732"/>
                <a:gd name="T75" fmla="*/ 476 h 1155"/>
                <a:gd name="T76" fmla="*/ 20 w 732"/>
                <a:gd name="T77" fmla="*/ 427 h 1155"/>
                <a:gd name="T78" fmla="*/ 33 w 732"/>
                <a:gd name="T79" fmla="*/ 378 h 1155"/>
                <a:gd name="T80" fmla="*/ 49 w 732"/>
                <a:gd name="T81" fmla="*/ 331 h 1155"/>
                <a:gd name="T82" fmla="*/ 66 w 732"/>
                <a:gd name="T83" fmla="*/ 287 h 1155"/>
                <a:gd name="T84" fmla="*/ 86 w 732"/>
                <a:gd name="T85" fmla="*/ 240 h 1155"/>
                <a:gd name="T86" fmla="*/ 115 w 732"/>
                <a:gd name="T87" fmla="*/ 191 h 1155"/>
                <a:gd name="T88" fmla="*/ 148 w 732"/>
                <a:gd name="T89" fmla="*/ 147 h 1155"/>
                <a:gd name="T90" fmla="*/ 183 w 732"/>
                <a:gd name="T91" fmla="*/ 102 h 1155"/>
                <a:gd name="T92" fmla="*/ 227 w 732"/>
                <a:gd name="T93" fmla="*/ 67 h 1155"/>
                <a:gd name="T94" fmla="*/ 272 w 732"/>
                <a:gd name="T95" fmla="*/ 36 h 1155"/>
                <a:gd name="T96" fmla="*/ 320 w 732"/>
                <a:gd name="T97" fmla="*/ 13 h 1155"/>
                <a:gd name="T98" fmla="*/ 373 w 732"/>
                <a:gd name="T99" fmla="*/ 0 h 1155"/>
                <a:gd name="T100" fmla="*/ 411 w 732"/>
                <a:gd name="T101" fmla="*/ 0 h 1155"/>
                <a:gd name="T102" fmla="*/ 446 w 732"/>
                <a:gd name="T103" fmla="*/ 9 h 1155"/>
                <a:gd name="T104" fmla="*/ 479 w 732"/>
                <a:gd name="T105" fmla="*/ 24 h 1155"/>
                <a:gd name="T106" fmla="*/ 510 w 732"/>
                <a:gd name="T107" fmla="*/ 44 h 1155"/>
                <a:gd name="T108" fmla="*/ 537 w 732"/>
                <a:gd name="T109" fmla="*/ 69 h 1155"/>
                <a:gd name="T110" fmla="*/ 563 w 732"/>
                <a:gd name="T111" fmla="*/ 98 h 1155"/>
                <a:gd name="T112" fmla="*/ 585 w 732"/>
                <a:gd name="T113" fmla="*/ 127 h 1155"/>
                <a:gd name="T114" fmla="*/ 603 w 732"/>
                <a:gd name="T115" fmla="*/ 158 h 11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2" h="1155">
                  <a:moveTo>
                    <a:pt x="603" y="158"/>
                  </a:moveTo>
                  <a:lnTo>
                    <a:pt x="649" y="278"/>
                  </a:lnTo>
                  <a:lnTo>
                    <a:pt x="669" y="338"/>
                  </a:lnTo>
                  <a:lnTo>
                    <a:pt x="685" y="402"/>
                  </a:lnTo>
                  <a:lnTo>
                    <a:pt x="698" y="456"/>
                  </a:lnTo>
                  <a:lnTo>
                    <a:pt x="709" y="511"/>
                  </a:lnTo>
                  <a:lnTo>
                    <a:pt x="720" y="623"/>
                  </a:lnTo>
                  <a:lnTo>
                    <a:pt x="729" y="725"/>
                  </a:lnTo>
                  <a:lnTo>
                    <a:pt x="731" y="776"/>
                  </a:lnTo>
                  <a:lnTo>
                    <a:pt x="729" y="827"/>
                  </a:lnTo>
                  <a:lnTo>
                    <a:pt x="724" y="878"/>
                  </a:lnTo>
                  <a:lnTo>
                    <a:pt x="713" y="927"/>
                  </a:lnTo>
                  <a:lnTo>
                    <a:pt x="698" y="972"/>
                  </a:lnTo>
                  <a:lnTo>
                    <a:pt x="674" y="1014"/>
                  </a:lnTo>
                  <a:lnTo>
                    <a:pt x="649" y="1049"/>
                  </a:lnTo>
                  <a:lnTo>
                    <a:pt x="621" y="1078"/>
                  </a:lnTo>
                  <a:lnTo>
                    <a:pt x="590" y="1105"/>
                  </a:lnTo>
                  <a:lnTo>
                    <a:pt x="557" y="1125"/>
                  </a:lnTo>
                  <a:lnTo>
                    <a:pt x="519" y="1141"/>
                  </a:lnTo>
                  <a:lnTo>
                    <a:pt x="479" y="1152"/>
                  </a:lnTo>
                  <a:lnTo>
                    <a:pt x="439" y="1154"/>
                  </a:lnTo>
                  <a:lnTo>
                    <a:pt x="398" y="1150"/>
                  </a:lnTo>
                  <a:lnTo>
                    <a:pt x="367" y="1147"/>
                  </a:lnTo>
                  <a:lnTo>
                    <a:pt x="338" y="1143"/>
                  </a:lnTo>
                  <a:lnTo>
                    <a:pt x="278" y="1123"/>
                  </a:lnTo>
                  <a:lnTo>
                    <a:pt x="250" y="1112"/>
                  </a:lnTo>
                  <a:lnTo>
                    <a:pt x="223" y="1096"/>
                  </a:lnTo>
                  <a:lnTo>
                    <a:pt x="174" y="1058"/>
                  </a:lnTo>
                  <a:lnTo>
                    <a:pt x="135" y="1018"/>
                  </a:lnTo>
                  <a:lnTo>
                    <a:pt x="99" y="978"/>
                  </a:lnTo>
                  <a:lnTo>
                    <a:pt x="73" y="932"/>
                  </a:lnTo>
                  <a:lnTo>
                    <a:pt x="49" y="885"/>
                  </a:lnTo>
                  <a:lnTo>
                    <a:pt x="29" y="836"/>
                  </a:lnTo>
                  <a:lnTo>
                    <a:pt x="15" y="785"/>
                  </a:lnTo>
                  <a:lnTo>
                    <a:pt x="4" y="732"/>
                  </a:lnTo>
                  <a:lnTo>
                    <a:pt x="0" y="676"/>
                  </a:lnTo>
                  <a:lnTo>
                    <a:pt x="0" y="576"/>
                  </a:lnTo>
                  <a:lnTo>
                    <a:pt x="11" y="476"/>
                  </a:lnTo>
                  <a:lnTo>
                    <a:pt x="20" y="427"/>
                  </a:lnTo>
                  <a:lnTo>
                    <a:pt x="33" y="378"/>
                  </a:lnTo>
                  <a:lnTo>
                    <a:pt x="49" y="331"/>
                  </a:lnTo>
                  <a:lnTo>
                    <a:pt x="66" y="287"/>
                  </a:lnTo>
                  <a:lnTo>
                    <a:pt x="86" y="240"/>
                  </a:lnTo>
                  <a:lnTo>
                    <a:pt x="115" y="191"/>
                  </a:lnTo>
                  <a:lnTo>
                    <a:pt x="148" y="147"/>
                  </a:lnTo>
                  <a:lnTo>
                    <a:pt x="183" y="102"/>
                  </a:lnTo>
                  <a:lnTo>
                    <a:pt x="227" y="67"/>
                  </a:lnTo>
                  <a:lnTo>
                    <a:pt x="272" y="36"/>
                  </a:lnTo>
                  <a:lnTo>
                    <a:pt x="320" y="13"/>
                  </a:lnTo>
                  <a:lnTo>
                    <a:pt x="373" y="0"/>
                  </a:lnTo>
                  <a:lnTo>
                    <a:pt x="411" y="0"/>
                  </a:lnTo>
                  <a:lnTo>
                    <a:pt x="446" y="9"/>
                  </a:lnTo>
                  <a:lnTo>
                    <a:pt x="479" y="24"/>
                  </a:lnTo>
                  <a:lnTo>
                    <a:pt x="510" y="44"/>
                  </a:lnTo>
                  <a:lnTo>
                    <a:pt x="537" y="69"/>
                  </a:lnTo>
                  <a:lnTo>
                    <a:pt x="563" y="98"/>
                  </a:lnTo>
                  <a:lnTo>
                    <a:pt x="585" y="127"/>
                  </a:lnTo>
                  <a:lnTo>
                    <a:pt x="603" y="15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Freeform 215"/>
            <p:cNvSpPr>
              <a:spLocks/>
            </p:cNvSpPr>
            <p:nvPr/>
          </p:nvSpPr>
          <p:spPr bwMode="auto">
            <a:xfrm>
              <a:off x="4193" y="2377"/>
              <a:ext cx="688" cy="1110"/>
            </a:xfrm>
            <a:custGeom>
              <a:avLst/>
              <a:gdLst>
                <a:gd name="T0" fmla="*/ 568 w 688"/>
                <a:gd name="T1" fmla="*/ 153 h 1110"/>
                <a:gd name="T2" fmla="*/ 594 w 688"/>
                <a:gd name="T3" fmla="*/ 218 h 1110"/>
                <a:gd name="T4" fmla="*/ 619 w 688"/>
                <a:gd name="T5" fmla="*/ 284 h 1110"/>
                <a:gd name="T6" fmla="*/ 638 w 688"/>
                <a:gd name="T7" fmla="*/ 353 h 1110"/>
                <a:gd name="T8" fmla="*/ 654 w 688"/>
                <a:gd name="T9" fmla="*/ 422 h 1110"/>
                <a:gd name="T10" fmla="*/ 667 w 688"/>
                <a:gd name="T11" fmla="*/ 493 h 1110"/>
                <a:gd name="T12" fmla="*/ 678 w 688"/>
                <a:gd name="T13" fmla="*/ 567 h 1110"/>
                <a:gd name="T14" fmla="*/ 687 w 688"/>
                <a:gd name="T15" fmla="*/ 716 h 1110"/>
                <a:gd name="T16" fmla="*/ 687 w 688"/>
                <a:gd name="T17" fmla="*/ 773 h 1110"/>
                <a:gd name="T18" fmla="*/ 683 w 688"/>
                <a:gd name="T19" fmla="*/ 833 h 1110"/>
                <a:gd name="T20" fmla="*/ 676 w 688"/>
                <a:gd name="T21" fmla="*/ 862 h 1110"/>
                <a:gd name="T22" fmla="*/ 669 w 688"/>
                <a:gd name="T23" fmla="*/ 891 h 1110"/>
                <a:gd name="T24" fmla="*/ 658 w 688"/>
                <a:gd name="T25" fmla="*/ 918 h 1110"/>
                <a:gd name="T26" fmla="*/ 645 w 688"/>
                <a:gd name="T27" fmla="*/ 942 h 1110"/>
                <a:gd name="T28" fmla="*/ 630 w 688"/>
                <a:gd name="T29" fmla="*/ 971 h 1110"/>
                <a:gd name="T30" fmla="*/ 614 w 688"/>
                <a:gd name="T31" fmla="*/ 998 h 1110"/>
                <a:gd name="T32" fmla="*/ 596 w 688"/>
                <a:gd name="T33" fmla="*/ 1020 h 1110"/>
                <a:gd name="T34" fmla="*/ 577 w 688"/>
                <a:gd name="T35" fmla="*/ 1040 h 1110"/>
                <a:gd name="T36" fmla="*/ 532 w 688"/>
                <a:gd name="T37" fmla="*/ 1071 h 1110"/>
                <a:gd name="T38" fmla="*/ 486 w 688"/>
                <a:gd name="T39" fmla="*/ 1096 h 1110"/>
                <a:gd name="T40" fmla="*/ 433 w 688"/>
                <a:gd name="T41" fmla="*/ 1109 h 1110"/>
                <a:gd name="T42" fmla="*/ 378 w 688"/>
                <a:gd name="T43" fmla="*/ 1109 h 1110"/>
                <a:gd name="T44" fmla="*/ 325 w 688"/>
                <a:gd name="T45" fmla="*/ 1100 h 1110"/>
                <a:gd name="T46" fmla="*/ 276 w 688"/>
                <a:gd name="T47" fmla="*/ 1085 h 1110"/>
                <a:gd name="T48" fmla="*/ 230 w 688"/>
                <a:gd name="T49" fmla="*/ 1062 h 1110"/>
                <a:gd name="T50" fmla="*/ 186 w 688"/>
                <a:gd name="T51" fmla="*/ 1031 h 1110"/>
                <a:gd name="T52" fmla="*/ 146 w 688"/>
                <a:gd name="T53" fmla="*/ 996 h 1110"/>
                <a:gd name="T54" fmla="*/ 108 w 688"/>
                <a:gd name="T55" fmla="*/ 956 h 1110"/>
                <a:gd name="T56" fmla="*/ 82 w 688"/>
                <a:gd name="T57" fmla="*/ 911 h 1110"/>
                <a:gd name="T58" fmla="*/ 53 w 688"/>
                <a:gd name="T59" fmla="*/ 858 h 1110"/>
                <a:gd name="T60" fmla="*/ 31 w 688"/>
                <a:gd name="T61" fmla="*/ 800 h 1110"/>
                <a:gd name="T62" fmla="*/ 13 w 688"/>
                <a:gd name="T63" fmla="*/ 740 h 1110"/>
                <a:gd name="T64" fmla="*/ 4 w 688"/>
                <a:gd name="T65" fmla="*/ 678 h 1110"/>
                <a:gd name="T66" fmla="*/ 0 w 688"/>
                <a:gd name="T67" fmla="*/ 613 h 1110"/>
                <a:gd name="T68" fmla="*/ 2 w 688"/>
                <a:gd name="T69" fmla="*/ 549 h 1110"/>
                <a:gd name="T70" fmla="*/ 9 w 688"/>
                <a:gd name="T71" fmla="*/ 484 h 1110"/>
                <a:gd name="T72" fmla="*/ 20 w 688"/>
                <a:gd name="T73" fmla="*/ 422 h 1110"/>
                <a:gd name="T74" fmla="*/ 29 w 688"/>
                <a:gd name="T75" fmla="*/ 378 h 1110"/>
                <a:gd name="T76" fmla="*/ 40 w 688"/>
                <a:gd name="T77" fmla="*/ 336 h 1110"/>
                <a:gd name="T78" fmla="*/ 73 w 688"/>
                <a:gd name="T79" fmla="*/ 253 h 1110"/>
                <a:gd name="T80" fmla="*/ 115 w 688"/>
                <a:gd name="T81" fmla="*/ 176 h 1110"/>
                <a:gd name="T82" fmla="*/ 139 w 688"/>
                <a:gd name="T83" fmla="*/ 138 h 1110"/>
                <a:gd name="T84" fmla="*/ 166 w 688"/>
                <a:gd name="T85" fmla="*/ 102 h 1110"/>
                <a:gd name="T86" fmla="*/ 186 w 688"/>
                <a:gd name="T87" fmla="*/ 80 h 1110"/>
                <a:gd name="T88" fmla="*/ 208 w 688"/>
                <a:gd name="T89" fmla="*/ 62 h 1110"/>
                <a:gd name="T90" fmla="*/ 230 w 688"/>
                <a:gd name="T91" fmla="*/ 47 h 1110"/>
                <a:gd name="T92" fmla="*/ 254 w 688"/>
                <a:gd name="T93" fmla="*/ 33 h 1110"/>
                <a:gd name="T94" fmla="*/ 303 w 688"/>
                <a:gd name="T95" fmla="*/ 13 h 1110"/>
                <a:gd name="T96" fmla="*/ 356 w 688"/>
                <a:gd name="T97" fmla="*/ 0 h 1110"/>
                <a:gd name="T98" fmla="*/ 391 w 688"/>
                <a:gd name="T99" fmla="*/ 2 h 1110"/>
                <a:gd name="T100" fmla="*/ 424 w 688"/>
                <a:gd name="T101" fmla="*/ 11 h 1110"/>
                <a:gd name="T102" fmla="*/ 455 w 688"/>
                <a:gd name="T103" fmla="*/ 27 h 1110"/>
                <a:gd name="T104" fmla="*/ 482 w 688"/>
                <a:gd name="T105" fmla="*/ 47 h 1110"/>
                <a:gd name="T106" fmla="*/ 508 w 688"/>
                <a:gd name="T107" fmla="*/ 69 h 1110"/>
                <a:gd name="T108" fmla="*/ 530 w 688"/>
                <a:gd name="T109" fmla="*/ 96 h 1110"/>
                <a:gd name="T110" fmla="*/ 550 w 688"/>
                <a:gd name="T111" fmla="*/ 124 h 1110"/>
                <a:gd name="T112" fmla="*/ 568 w 688"/>
                <a:gd name="T113" fmla="*/ 153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8" h="1110">
                  <a:moveTo>
                    <a:pt x="568" y="153"/>
                  </a:moveTo>
                  <a:lnTo>
                    <a:pt x="594" y="218"/>
                  </a:lnTo>
                  <a:lnTo>
                    <a:pt x="619" y="284"/>
                  </a:lnTo>
                  <a:lnTo>
                    <a:pt x="638" y="353"/>
                  </a:lnTo>
                  <a:lnTo>
                    <a:pt x="654" y="422"/>
                  </a:lnTo>
                  <a:lnTo>
                    <a:pt x="667" y="493"/>
                  </a:lnTo>
                  <a:lnTo>
                    <a:pt x="678" y="567"/>
                  </a:lnTo>
                  <a:lnTo>
                    <a:pt x="687" y="716"/>
                  </a:lnTo>
                  <a:lnTo>
                    <a:pt x="687" y="773"/>
                  </a:lnTo>
                  <a:lnTo>
                    <a:pt x="683" y="833"/>
                  </a:lnTo>
                  <a:lnTo>
                    <a:pt x="676" y="862"/>
                  </a:lnTo>
                  <a:lnTo>
                    <a:pt x="669" y="891"/>
                  </a:lnTo>
                  <a:lnTo>
                    <a:pt x="658" y="918"/>
                  </a:lnTo>
                  <a:lnTo>
                    <a:pt x="645" y="942"/>
                  </a:lnTo>
                  <a:lnTo>
                    <a:pt x="630" y="971"/>
                  </a:lnTo>
                  <a:lnTo>
                    <a:pt x="614" y="998"/>
                  </a:lnTo>
                  <a:lnTo>
                    <a:pt x="596" y="1020"/>
                  </a:lnTo>
                  <a:lnTo>
                    <a:pt x="577" y="1040"/>
                  </a:lnTo>
                  <a:lnTo>
                    <a:pt x="532" y="1071"/>
                  </a:lnTo>
                  <a:lnTo>
                    <a:pt x="486" y="1096"/>
                  </a:lnTo>
                  <a:lnTo>
                    <a:pt x="433" y="1109"/>
                  </a:lnTo>
                  <a:lnTo>
                    <a:pt x="378" y="1109"/>
                  </a:lnTo>
                  <a:lnTo>
                    <a:pt x="325" y="1100"/>
                  </a:lnTo>
                  <a:lnTo>
                    <a:pt x="276" y="1085"/>
                  </a:lnTo>
                  <a:lnTo>
                    <a:pt x="230" y="1062"/>
                  </a:lnTo>
                  <a:lnTo>
                    <a:pt x="186" y="1031"/>
                  </a:lnTo>
                  <a:lnTo>
                    <a:pt x="146" y="996"/>
                  </a:lnTo>
                  <a:lnTo>
                    <a:pt x="108" y="956"/>
                  </a:lnTo>
                  <a:lnTo>
                    <a:pt x="82" y="911"/>
                  </a:lnTo>
                  <a:lnTo>
                    <a:pt x="53" y="858"/>
                  </a:lnTo>
                  <a:lnTo>
                    <a:pt x="31" y="800"/>
                  </a:lnTo>
                  <a:lnTo>
                    <a:pt x="13" y="740"/>
                  </a:lnTo>
                  <a:lnTo>
                    <a:pt x="4" y="678"/>
                  </a:lnTo>
                  <a:lnTo>
                    <a:pt x="0" y="613"/>
                  </a:lnTo>
                  <a:lnTo>
                    <a:pt x="2" y="549"/>
                  </a:lnTo>
                  <a:lnTo>
                    <a:pt x="9" y="484"/>
                  </a:lnTo>
                  <a:lnTo>
                    <a:pt x="20" y="422"/>
                  </a:lnTo>
                  <a:lnTo>
                    <a:pt x="29" y="378"/>
                  </a:lnTo>
                  <a:lnTo>
                    <a:pt x="40" y="336"/>
                  </a:lnTo>
                  <a:lnTo>
                    <a:pt x="73" y="253"/>
                  </a:lnTo>
                  <a:lnTo>
                    <a:pt x="115" y="176"/>
                  </a:lnTo>
                  <a:lnTo>
                    <a:pt x="139" y="138"/>
                  </a:lnTo>
                  <a:lnTo>
                    <a:pt x="166" y="102"/>
                  </a:lnTo>
                  <a:lnTo>
                    <a:pt x="186" y="80"/>
                  </a:lnTo>
                  <a:lnTo>
                    <a:pt x="208" y="62"/>
                  </a:lnTo>
                  <a:lnTo>
                    <a:pt x="230" y="47"/>
                  </a:lnTo>
                  <a:lnTo>
                    <a:pt x="254" y="33"/>
                  </a:lnTo>
                  <a:lnTo>
                    <a:pt x="303" y="13"/>
                  </a:lnTo>
                  <a:lnTo>
                    <a:pt x="356" y="0"/>
                  </a:lnTo>
                  <a:lnTo>
                    <a:pt x="391" y="2"/>
                  </a:lnTo>
                  <a:lnTo>
                    <a:pt x="424" y="11"/>
                  </a:lnTo>
                  <a:lnTo>
                    <a:pt x="455" y="27"/>
                  </a:lnTo>
                  <a:lnTo>
                    <a:pt x="482" y="47"/>
                  </a:lnTo>
                  <a:lnTo>
                    <a:pt x="508" y="69"/>
                  </a:lnTo>
                  <a:lnTo>
                    <a:pt x="530" y="96"/>
                  </a:lnTo>
                  <a:lnTo>
                    <a:pt x="550" y="124"/>
                  </a:lnTo>
                  <a:lnTo>
                    <a:pt x="568" y="153"/>
                  </a:lnTo>
                </a:path>
              </a:pathLst>
            </a:custGeom>
            <a:solidFill>
              <a:srgbClr val="EDF7F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Freeform 216"/>
            <p:cNvSpPr>
              <a:spLocks/>
            </p:cNvSpPr>
            <p:nvPr/>
          </p:nvSpPr>
          <p:spPr bwMode="auto">
            <a:xfrm>
              <a:off x="4270" y="2447"/>
              <a:ext cx="291" cy="788"/>
            </a:xfrm>
            <a:custGeom>
              <a:avLst/>
              <a:gdLst>
                <a:gd name="T0" fmla="*/ 262 w 291"/>
                <a:gd name="T1" fmla="*/ 20 h 788"/>
                <a:gd name="T2" fmla="*/ 273 w 291"/>
                <a:gd name="T3" fmla="*/ 75 h 788"/>
                <a:gd name="T4" fmla="*/ 279 w 291"/>
                <a:gd name="T5" fmla="*/ 130 h 788"/>
                <a:gd name="T6" fmla="*/ 264 w 291"/>
                <a:gd name="T7" fmla="*/ 166 h 788"/>
                <a:gd name="T8" fmla="*/ 258 w 291"/>
                <a:gd name="T9" fmla="*/ 241 h 788"/>
                <a:gd name="T10" fmla="*/ 273 w 291"/>
                <a:gd name="T11" fmla="*/ 356 h 788"/>
                <a:gd name="T12" fmla="*/ 266 w 291"/>
                <a:gd name="T13" fmla="*/ 440 h 788"/>
                <a:gd name="T14" fmla="*/ 262 w 291"/>
                <a:gd name="T15" fmla="*/ 455 h 788"/>
                <a:gd name="T16" fmla="*/ 275 w 291"/>
                <a:gd name="T17" fmla="*/ 478 h 788"/>
                <a:gd name="T18" fmla="*/ 290 w 291"/>
                <a:gd name="T19" fmla="*/ 535 h 788"/>
                <a:gd name="T20" fmla="*/ 288 w 291"/>
                <a:gd name="T21" fmla="*/ 575 h 788"/>
                <a:gd name="T22" fmla="*/ 273 w 291"/>
                <a:gd name="T23" fmla="*/ 626 h 788"/>
                <a:gd name="T24" fmla="*/ 245 w 291"/>
                <a:gd name="T25" fmla="*/ 648 h 788"/>
                <a:gd name="T26" fmla="*/ 215 w 291"/>
                <a:gd name="T27" fmla="*/ 646 h 788"/>
                <a:gd name="T28" fmla="*/ 185 w 291"/>
                <a:gd name="T29" fmla="*/ 665 h 788"/>
                <a:gd name="T30" fmla="*/ 129 w 291"/>
                <a:gd name="T31" fmla="*/ 703 h 788"/>
                <a:gd name="T32" fmla="*/ 95 w 291"/>
                <a:gd name="T33" fmla="*/ 718 h 788"/>
                <a:gd name="T34" fmla="*/ 97 w 291"/>
                <a:gd name="T35" fmla="*/ 736 h 788"/>
                <a:gd name="T36" fmla="*/ 86 w 291"/>
                <a:gd name="T37" fmla="*/ 756 h 788"/>
                <a:gd name="T38" fmla="*/ 52 w 291"/>
                <a:gd name="T39" fmla="*/ 776 h 788"/>
                <a:gd name="T40" fmla="*/ 0 w 291"/>
                <a:gd name="T41" fmla="*/ 787 h 788"/>
                <a:gd name="T42" fmla="*/ 4 w 291"/>
                <a:gd name="T43" fmla="*/ 754 h 788"/>
                <a:gd name="T44" fmla="*/ 17 w 291"/>
                <a:gd name="T45" fmla="*/ 694 h 788"/>
                <a:gd name="T46" fmla="*/ 28 w 291"/>
                <a:gd name="T47" fmla="*/ 681 h 788"/>
                <a:gd name="T48" fmla="*/ 47 w 291"/>
                <a:gd name="T49" fmla="*/ 679 h 788"/>
                <a:gd name="T50" fmla="*/ 82 w 291"/>
                <a:gd name="T51" fmla="*/ 650 h 788"/>
                <a:gd name="T52" fmla="*/ 125 w 291"/>
                <a:gd name="T53" fmla="*/ 590 h 788"/>
                <a:gd name="T54" fmla="*/ 157 w 291"/>
                <a:gd name="T55" fmla="*/ 570 h 788"/>
                <a:gd name="T56" fmla="*/ 165 w 291"/>
                <a:gd name="T57" fmla="*/ 570 h 788"/>
                <a:gd name="T58" fmla="*/ 165 w 291"/>
                <a:gd name="T59" fmla="*/ 537 h 788"/>
                <a:gd name="T60" fmla="*/ 180 w 291"/>
                <a:gd name="T61" fmla="*/ 480 h 788"/>
                <a:gd name="T62" fmla="*/ 189 w 291"/>
                <a:gd name="T63" fmla="*/ 420 h 788"/>
                <a:gd name="T64" fmla="*/ 189 w 291"/>
                <a:gd name="T65" fmla="*/ 351 h 788"/>
                <a:gd name="T66" fmla="*/ 221 w 291"/>
                <a:gd name="T67" fmla="*/ 183 h 788"/>
                <a:gd name="T68" fmla="*/ 195 w 291"/>
                <a:gd name="T69" fmla="*/ 139 h 788"/>
                <a:gd name="T70" fmla="*/ 198 w 291"/>
                <a:gd name="T71" fmla="*/ 119 h 788"/>
                <a:gd name="T72" fmla="*/ 223 w 291"/>
                <a:gd name="T73" fmla="*/ 60 h 788"/>
                <a:gd name="T74" fmla="*/ 260 w 291"/>
                <a:gd name="T75" fmla="*/ 0 h 7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1" h="788">
                  <a:moveTo>
                    <a:pt x="260" y="0"/>
                  </a:moveTo>
                  <a:lnTo>
                    <a:pt x="262" y="20"/>
                  </a:lnTo>
                  <a:lnTo>
                    <a:pt x="264" y="38"/>
                  </a:lnTo>
                  <a:lnTo>
                    <a:pt x="273" y="75"/>
                  </a:lnTo>
                  <a:lnTo>
                    <a:pt x="279" y="113"/>
                  </a:lnTo>
                  <a:lnTo>
                    <a:pt x="279" y="130"/>
                  </a:lnTo>
                  <a:lnTo>
                    <a:pt x="273" y="148"/>
                  </a:lnTo>
                  <a:lnTo>
                    <a:pt x="264" y="166"/>
                  </a:lnTo>
                  <a:lnTo>
                    <a:pt x="253" y="183"/>
                  </a:lnTo>
                  <a:lnTo>
                    <a:pt x="258" y="241"/>
                  </a:lnTo>
                  <a:lnTo>
                    <a:pt x="266" y="298"/>
                  </a:lnTo>
                  <a:lnTo>
                    <a:pt x="273" y="356"/>
                  </a:lnTo>
                  <a:lnTo>
                    <a:pt x="273" y="413"/>
                  </a:lnTo>
                  <a:lnTo>
                    <a:pt x="266" y="440"/>
                  </a:lnTo>
                  <a:lnTo>
                    <a:pt x="262" y="451"/>
                  </a:lnTo>
                  <a:lnTo>
                    <a:pt x="262" y="455"/>
                  </a:lnTo>
                  <a:lnTo>
                    <a:pt x="264" y="462"/>
                  </a:lnTo>
                  <a:lnTo>
                    <a:pt x="275" y="478"/>
                  </a:lnTo>
                  <a:lnTo>
                    <a:pt x="284" y="495"/>
                  </a:lnTo>
                  <a:lnTo>
                    <a:pt x="290" y="535"/>
                  </a:lnTo>
                  <a:lnTo>
                    <a:pt x="290" y="555"/>
                  </a:lnTo>
                  <a:lnTo>
                    <a:pt x="288" y="575"/>
                  </a:lnTo>
                  <a:lnTo>
                    <a:pt x="279" y="612"/>
                  </a:lnTo>
                  <a:lnTo>
                    <a:pt x="273" y="626"/>
                  </a:lnTo>
                  <a:lnTo>
                    <a:pt x="260" y="639"/>
                  </a:lnTo>
                  <a:lnTo>
                    <a:pt x="245" y="648"/>
                  </a:lnTo>
                  <a:lnTo>
                    <a:pt x="232" y="650"/>
                  </a:lnTo>
                  <a:lnTo>
                    <a:pt x="215" y="646"/>
                  </a:lnTo>
                  <a:lnTo>
                    <a:pt x="202" y="634"/>
                  </a:lnTo>
                  <a:lnTo>
                    <a:pt x="185" y="665"/>
                  </a:lnTo>
                  <a:lnTo>
                    <a:pt x="159" y="688"/>
                  </a:lnTo>
                  <a:lnTo>
                    <a:pt x="129" y="703"/>
                  </a:lnTo>
                  <a:lnTo>
                    <a:pt x="99" y="714"/>
                  </a:lnTo>
                  <a:lnTo>
                    <a:pt x="95" y="718"/>
                  </a:lnTo>
                  <a:lnTo>
                    <a:pt x="95" y="727"/>
                  </a:lnTo>
                  <a:lnTo>
                    <a:pt x="97" y="736"/>
                  </a:lnTo>
                  <a:lnTo>
                    <a:pt x="95" y="743"/>
                  </a:lnTo>
                  <a:lnTo>
                    <a:pt x="86" y="756"/>
                  </a:lnTo>
                  <a:lnTo>
                    <a:pt x="77" y="765"/>
                  </a:lnTo>
                  <a:lnTo>
                    <a:pt x="52" y="776"/>
                  </a:lnTo>
                  <a:lnTo>
                    <a:pt x="26" y="780"/>
                  </a:lnTo>
                  <a:lnTo>
                    <a:pt x="0" y="787"/>
                  </a:lnTo>
                  <a:lnTo>
                    <a:pt x="0" y="769"/>
                  </a:lnTo>
                  <a:lnTo>
                    <a:pt x="4" y="754"/>
                  </a:lnTo>
                  <a:lnTo>
                    <a:pt x="11" y="718"/>
                  </a:lnTo>
                  <a:lnTo>
                    <a:pt x="17" y="694"/>
                  </a:lnTo>
                  <a:lnTo>
                    <a:pt x="26" y="685"/>
                  </a:lnTo>
                  <a:lnTo>
                    <a:pt x="28" y="681"/>
                  </a:lnTo>
                  <a:lnTo>
                    <a:pt x="34" y="679"/>
                  </a:lnTo>
                  <a:lnTo>
                    <a:pt x="47" y="679"/>
                  </a:lnTo>
                  <a:lnTo>
                    <a:pt x="58" y="681"/>
                  </a:lnTo>
                  <a:lnTo>
                    <a:pt x="82" y="650"/>
                  </a:lnTo>
                  <a:lnTo>
                    <a:pt x="101" y="619"/>
                  </a:lnTo>
                  <a:lnTo>
                    <a:pt x="125" y="590"/>
                  </a:lnTo>
                  <a:lnTo>
                    <a:pt x="140" y="579"/>
                  </a:lnTo>
                  <a:lnTo>
                    <a:pt x="157" y="570"/>
                  </a:lnTo>
                  <a:lnTo>
                    <a:pt x="163" y="570"/>
                  </a:lnTo>
                  <a:lnTo>
                    <a:pt x="165" y="570"/>
                  </a:lnTo>
                  <a:lnTo>
                    <a:pt x="168" y="568"/>
                  </a:lnTo>
                  <a:lnTo>
                    <a:pt x="165" y="537"/>
                  </a:lnTo>
                  <a:lnTo>
                    <a:pt x="170" y="506"/>
                  </a:lnTo>
                  <a:lnTo>
                    <a:pt x="180" y="480"/>
                  </a:lnTo>
                  <a:lnTo>
                    <a:pt x="198" y="455"/>
                  </a:lnTo>
                  <a:lnTo>
                    <a:pt x="189" y="420"/>
                  </a:lnTo>
                  <a:lnTo>
                    <a:pt x="189" y="385"/>
                  </a:lnTo>
                  <a:lnTo>
                    <a:pt x="189" y="351"/>
                  </a:lnTo>
                  <a:lnTo>
                    <a:pt x="195" y="316"/>
                  </a:lnTo>
                  <a:lnTo>
                    <a:pt x="221" y="183"/>
                  </a:lnTo>
                  <a:lnTo>
                    <a:pt x="202" y="155"/>
                  </a:lnTo>
                  <a:lnTo>
                    <a:pt x="195" y="139"/>
                  </a:lnTo>
                  <a:lnTo>
                    <a:pt x="193" y="133"/>
                  </a:lnTo>
                  <a:lnTo>
                    <a:pt x="198" y="119"/>
                  </a:lnTo>
                  <a:lnTo>
                    <a:pt x="208" y="88"/>
                  </a:lnTo>
                  <a:lnTo>
                    <a:pt x="223" y="60"/>
                  </a:lnTo>
                  <a:lnTo>
                    <a:pt x="258" y="0"/>
                  </a:lnTo>
                  <a:lnTo>
                    <a:pt x="26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Freeform 217"/>
            <p:cNvSpPr>
              <a:spLocks/>
            </p:cNvSpPr>
            <p:nvPr/>
          </p:nvSpPr>
          <p:spPr bwMode="auto">
            <a:xfrm>
              <a:off x="3586" y="2530"/>
              <a:ext cx="314" cy="399"/>
            </a:xfrm>
            <a:custGeom>
              <a:avLst/>
              <a:gdLst>
                <a:gd name="T0" fmla="*/ 190 w 314"/>
                <a:gd name="T1" fmla="*/ 37 h 399"/>
                <a:gd name="T2" fmla="*/ 147 w 314"/>
                <a:gd name="T3" fmla="*/ 37 h 399"/>
                <a:gd name="T4" fmla="*/ 110 w 314"/>
                <a:gd name="T5" fmla="*/ 41 h 399"/>
                <a:gd name="T6" fmla="*/ 145 w 314"/>
                <a:gd name="T7" fmla="*/ 57 h 399"/>
                <a:gd name="T8" fmla="*/ 160 w 314"/>
                <a:gd name="T9" fmla="*/ 96 h 399"/>
                <a:gd name="T10" fmla="*/ 121 w 314"/>
                <a:gd name="T11" fmla="*/ 96 h 399"/>
                <a:gd name="T12" fmla="*/ 71 w 314"/>
                <a:gd name="T13" fmla="*/ 100 h 399"/>
                <a:gd name="T14" fmla="*/ 73 w 314"/>
                <a:gd name="T15" fmla="*/ 113 h 399"/>
                <a:gd name="T16" fmla="*/ 112 w 314"/>
                <a:gd name="T17" fmla="*/ 115 h 399"/>
                <a:gd name="T18" fmla="*/ 138 w 314"/>
                <a:gd name="T19" fmla="*/ 148 h 399"/>
                <a:gd name="T20" fmla="*/ 166 w 314"/>
                <a:gd name="T21" fmla="*/ 191 h 399"/>
                <a:gd name="T22" fmla="*/ 121 w 314"/>
                <a:gd name="T23" fmla="*/ 213 h 399"/>
                <a:gd name="T24" fmla="*/ 58 w 314"/>
                <a:gd name="T25" fmla="*/ 170 h 399"/>
                <a:gd name="T26" fmla="*/ 58 w 314"/>
                <a:gd name="T27" fmla="*/ 191 h 399"/>
                <a:gd name="T28" fmla="*/ 47 w 314"/>
                <a:gd name="T29" fmla="*/ 196 h 399"/>
                <a:gd name="T30" fmla="*/ 35 w 314"/>
                <a:gd name="T31" fmla="*/ 204 h 399"/>
                <a:gd name="T32" fmla="*/ 73 w 314"/>
                <a:gd name="T33" fmla="*/ 217 h 399"/>
                <a:gd name="T34" fmla="*/ 101 w 314"/>
                <a:gd name="T35" fmla="*/ 226 h 399"/>
                <a:gd name="T36" fmla="*/ 160 w 314"/>
                <a:gd name="T37" fmla="*/ 228 h 399"/>
                <a:gd name="T38" fmla="*/ 196 w 314"/>
                <a:gd name="T39" fmla="*/ 194 h 399"/>
                <a:gd name="T40" fmla="*/ 220 w 314"/>
                <a:gd name="T41" fmla="*/ 187 h 399"/>
                <a:gd name="T42" fmla="*/ 257 w 314"/>
                <a:gd name="T43" fmla="*/ 141 h 399"/>
                <a:gd name="T44" fmla="*/ 281 w 314"/>
                <a:gd name="T45" fmla="*/ 107 h 399"/>
                <a:gd name="T46" fmla="*/ 268 w 314"/>
                <a:gd name="T47" fmla="*/ 104 h 399"/>
                <a:gd name="T48" fmla="*/ 263 w 314"/>
                <a:gd name="T49" fmla="*/ 80 h 399"/>
                <a:gd name="T50" fmla="*/ 253 w 314"/>
                <a:gd name="T51" fmla="*/ 102 h 399"/>
                <a:gd name="T52" fmla="*/ 240 w 314"/>
                <a:gd name="T53" fmla="*/ 139 h 399"/>
                <a:gd name="T54" fmla="*/ 207 w 314"/>
                <a:gd name="T55" fmla="*/ 174 h 399"/>
                <a:gd name="T56" fmla="*/ 175 w 314"/>
                <a:gd name="T57" fmla="*/ 170 h 399"/>
                <a:gd name="T58" fmla="*/ 160 w 314"/>
                <a:gd name="T59" fmla="*/ 139 h 399"/>
                <a:gd name="T60" fmla="*/ 188 w 314"/>
                <a:gd name="T61" fmla="*/ 91 h 399"/>
                <a:gd name="T62" fmla="*/ 220 w 314"/>
                <a:gd name="T63" fmla="*/ 35 h 399"/>
                <a:gd name="T64" fmla="*/ 261 w 314"/>
                <a:gd name="T65" fmla="*/ 28 h 399"/>
                <a:gd name="T66" fmla="*/ 287 w 314"/>
                <a:gd name="T67" fmla="*/ 76 h 399"/>
                <a:gd name="T68" fmla="*/ 313 w 314"/>
                <a:gd name="T69" fmla="*/ 152 h 399"/>
                <a:gd name="T70" fmla="*/ 304 w 314"/>
                <a:gd name="T71" fmla="*/ 202 h 399"/>
                <a:gd name="T72" fmla="*/ 257 w 314"/>
                <a:gd name="T73" fmla="*/ 268 h 399"/>
                <a:gd name="T74" fmla="*/ 229 w 314"/>
                <a:gd name="T75" fmla="*/ 309 h 399"/>
                <a:gd name="T76" fmla="*/ 194 w 314"/>
                <a:gd name="T77" fmla="*/ 326 h 399"/>
                <a:gd name="T78" fmla="*/ 216 w 314"/>
                <a:gd name="T79" fmla="*/ 333 h 399"/>
                <a:gd name="T80" fmla="*/ 276 w 314"/>
                <a:gd name="T81" fmla="*/ 287 h 399"/>
                <a:gd name="T82" fmla="*/ 287 w 314"/>
                <a:gd name="T83" fmla="*/ 265 h 399"/>
                <a:gd name="T84" fmla="*/ 307 w 314"/>
                <a:gd name="T85" fmla="*/ 302 h 399"/>
                <a:gd name="T86" fmla="*/ 281 w 314"/>
                <a:gd name="T87" fmla="*/ 359 h 399"/>
                <a:gd name="T88" fmla="*/ 231 w 314"/>
                <a:gd name="T89" fmla="*/ 387 h 399"/>
                <a:gd name="T90" fmla="*/ 138 w 314"/>
                <a:gd name="T91" fmla="*/ 396 h 399"/>
                <a:gd name="T92" fmla="*/ 99 w 314"/>
                <a:gd name="T93" fmla="*/ 368 h 399"/>
                <a:gd name="T94" fmla="*/ 106 w 314"/>
                <a:gd name="T95" fmla="*/ 331 h 399"/>
                <a:gd name="T96" fmla="*/ 153 w 314"/>
                <a:gd name="T97" fmla="*/ 339 h 399"/>
                <a:gd name="T98" fmla="*/ 145 w 314"/>
                <a:gd name="T99" fmla="*/ 326 h 399"/>
                <a:gd name="T100" fmla="*/ 73 w 314"/>
                <a:gd name="T101" fmla="*/ 276 h 399"/>
                <a:gd name="T102" fmla="*/ 9 w 314"/>
                <a:gd name="T103" fmla="*/ 211 h 399"/>
                <a:gd name="T104" fmla="*/ 9 w 314"/>
                <a:gd name="T105" fmla="*/ 139 h 399"/>
                <a:gd name="T106" fmla="*/ 37 w 314"/>
                <a:gd name="T107" fmla="*/ 76 h 399"/>
                <a:gd name="T108" fmla="*/ 63 w 314"/>
                <a:gd name="T109" fmla="*/ 59 h 399"/>
                <a:gd name="T110" fmla="*/ 73 w 314"/>
                <a:gd name="T111" fmla="*/ 37 h 399"/>
                <a:gd name="T112" fmla="*/ 110 w 314"/>
                <a:gd name="T113" fmla="*/ 4 h 399"/>
                <a:gd name="T114" fmla="*/ 171 w 314"/>
                <a:gd name="T115" fmla="*/ 13 h 3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4" h="399">
                  <a:moveTo>
                    <a:pt x="192" y="22"/>
                  </a:moveTo>
                  <a:lnTo>
                    <a:pt x="192" y="30"/>
                  </a:lnTo>
                  <a:lnTo>
                    <a:pt x="190" y="37"/>
                  </a:lnTo>
                  <a:lnTo>
                    <a:pt x="183" y="52"/>
                  </a:lnTo>
                  <a:lnTo>
                    <a:pt x="166" y="43"/>
                  </a:lnTo>
                  <a:lnTo>
                    <a:pt x="147" y="37"/>
                  </a:lnTo>
                  <a:lnTo>
                    <a:pt x="127" y="35"/>
                  </a:lnTo>
                  <a:lnTo>
                    <a:pt x="119" y="37"/>
                  </a:lnTo>
                  <a:lnTo>
                    <a:pt x="110" y="41"/>
                  </a:lnTo>
                  <a:lnTo>
                    <a:pt x="117" y="48"/>
                  </a:lnTo>
                  <a:lnTo>
                    <a:pt x="125" y="52"/>
                  </a:lnTo>
                  <a:lnTo>
                    <a:pt x="145" y="57"/>
                  </a:lnTo>
                  <a:lnTo>
                    <a:pt x="160" y="67"/>
                  </a:lnTo>
                  <a:lnTo>
                    <a:pt x="171" y="78"/>
                  </a:lnTo>
                  <a:lnTo>
                    <a:pt x="160" y="96"/>
                  </a:lnTo>
                  <a:lnTo>
                    <a:pt x="147" y="111"/>
                  </a:lnTo>
                  <a:lnTo>
                    <a:pt x="134" y="102"/>
                  </a:lnTo>
                  <a:lnTo>
                    <a:pt x="121" y="96"/>
                  </a:lnTo>
                  <a:lnTo>
                    <a:pt x="106" y="91"/>
                  </a:lnTo>
                  <a:lnTo>
                    <a:pt x="89" y="91"/>
                  </a:lnTo>
                  <a:lnTo>
                    <a:pt x="71" y="100"/>
                  </a:lnTo>
                  <a:lnTo>
                    <a:pt x="65" y="104"/>
                  </a:lnTo>
                  <a:lnTo>
                    <a:pt x="60" y="111"/>
                  </a:lnTo>
                  <a:lnTo>
                    <a:pt x="73" y="113"/>
                  </a:lnTo>
                  <a:lnTo>
                    <a:pt x="86" y="113"/>
                  </a:lnTo>
                  <a:lnTo>
                    <a:pt x="99" y="113"/>
                  </a:lnTo>
                  <a:lnTo>
                    <a:pt x="112" y="115"/>
                  </a:lnTo>
                  <a:lnTo>
                    <a:pt x="125" y="122"/>
                  </a:lnTo>
                  <a:lnTo>
                    <a:pt x="138" y="130"/>
                  </a:lnTo>
                  <a:lnTo>
                    <a:pt x="138" y="148"/>
                  </a:lnTo>
                  <a:lnTo>
                    <a:pt x="142" y="165"/>
                  </a:lnTo>
                  <a:lnTo>
                    <a:pt x="151" y="181"/>
                  </a:lnTo>
                  <a:lnTo>
                    <a:pt x="166" y="191"/>
                  </a:lnTo>
                  <a:lnTo>
                    <a:pt x="158" y="204"/>
                  </a:lnTo>
                  <a:lnTo>
                    <a:pt x="147" y="213"/>
                  </a:lnTo>
                  <a:lnTo>
                    <a:pt x="121" y="213"/>
                  </a:lnTo>
                  <a:lnTo>
                    <a:pt x="97" y="204"/>
                  </a:lnTo>
                  <a:lnTo>
                    <a:pt x="76" y="189"/>
                  </a:lnTo>
                  <a:lnTo>
                    <a:pt x="58" y="170"/>
                  </a:lnTo>
                  <a:lnTo>
                    <a:pt x="56" y="174"/>
                  </a:lnTo>
                  <a:lnTo>
                    <a:pt x="56" y="181"/>
                  </a:lnTo>
                  <a:lnTo>
                    <a:pt x="58" y="191"/>
                  </a:lnTo>
                  <a:lnTo>
                    <a:pt x="63" y="194"/>
                  </a:lnTo>
                  <a:lnTo>
                    <a:pt x="65" y="200"/>
                  </a:lnTo>
                  <a:lnTo>
                    <a:pt x="47" y="196"/>
                  </a:lnTo>
                  <a:lnTo>
                    <a:pt x="32" y="191"/>
                  </a:lnTo>
                  <a:lnTo>
                    <a:pt x="30" y="198"/>
                  </a:lnTo>
                  <a:lnTo>
                    <a:pt x="35" y="204"/>
                  </a:lnTo>
                  <a:lnTo>
                    <a:pt x="43" y="213"/>
                  </a:lnTo>
                  <a:lnTo>
                    <a:pt x="58" y="217"/>
                  </a:lnTo>
                  <a:lnTo>
                    <a:pt x="73" y="217"/>
                  </a:lnTo>
                  <a:lnTo>
                    <a:pt x="89" y="217"/>
                  </a:lnTo>
                  <a:lnTo>
                    <a:pt x="95" y="222"/>
                  </a:lnTo>
                  <a:lnTo>
                    <a:pt x="101" y="226"/>
                  </a:lnTo>
                  <a:lnTo>
                    <a:pt x="121" y="231"/>
                  </a:lnTo>
                  <a:lnTo>
                    <a:pt x="140" y="233"/>
                  </a:lnTo>
                  <a:lnTo>
                    <a:pt x="160" y="228"/>
                  </a:lnTo>
                  <a:lnTo>
                    <a:pt x="177" y="217"/>
                  </a:lnTo>
                  <a:lnTo>
                    <a:pt x="190" y="200"/>
                  </a:lnTo>
                  <a:lnTo>
                    <a:pt x="196" y="194"/>
                  </a:lnTo>
                  <a:lnTo>
                    <a:pt x="199" y="191"/>
                  </a:lnTo>
                  <a:lnTo>
                    <a:pt x="207" y="191"/>
                  </a:lnTo>
                  <a:lnTo>
                    <a:pt x="220" y="187"/>
                  </a:lnTo>
                  <a:lnTo>
                    <a:pt x="229" y="181"/>
                  </a:lnTo>
                  <a:lnTo>
                    <a:pt x="244" y="161"/>
                  </a:lnTo>
                  <a:lnTo>
                    <a:pt x="257" y="141"/>
                  </a:lnTo>
                  <a:lnTo>
                    <a:pt x="274" y="126"/>
                  </a:lnTo>
                  <a:lnTo>
                    <a:pt x="281" y="117"/>
                  </a:lnTo>
                  <a:lnTo>
                    <a:pt x="281" y="107"/>
                  </a:lnTo>
                  <a:lnTo>
                    <a:pt x="276" y="102"/>
                  </a:lnTo>
                  <a:lnTo>
                    <a:pt x="272" y="100"/>
                  </a:lnTo>
                  <a:lnTo>
                    <a:pt x="268" y="104"/>
                  </a:lnTo>
                  <a:lnTo>
                    <a:pt x="268" y="100"/>
                  </a:lnTo>
                  <a:lnTo>
                    <a:pt x="266" y="85"/>
                  </a:lnTo>
                  <a:lnTo>
                    <a:pt x="263" y="80"/>
                  </a:lnTo>
                  <a:lnTo>
                    <a:pt x="257" y="78"/>
                  </a:lnTo>
                  <a:lnTo>
                    <a:pt x="253" y="89"/>
                  </a:lnTo>
                  <a:lnTo>
                    <a:pt x="253" y="102"/>
                  </a:lnTo>
                  <a:lnTo>
                    <a:pt x="253" y="113"/>
                  </a:lnTo>
                  <a:lnTo>
                    <a:pt x="244" y="124"/>
                  </a:lnTo>
                  <a:lnTo>
                    <a:pt x="240" y="139"/>
                  </a:lnTo>
                  <a:lnTo>
                    <a:pt x="231" y="152"/>
                  </a:lnTo>
                  <a:lnTo>
                    <a:pt x="220" y="165"/>
                  </a:lnTo>
                  <a:lnTo>
                    <a:pt x="207" y="174"/>
                  </a:lnTo>
                  <a:lnTo>
                    <a:pt x="199" y="176"/>
                  </a:lnTo>
                  <a:lnTo>
                    <a:pt x="190" y="174"/>
                  </a:lnTo>
                  <a:lnTo>
                    <a:pt x="175" y="170"/>
                  </a:lnTo>
                  <a:lnTo>
                    <a:pt x="166" y="161"/>
                  </a:lnTo>
                  <a:lnTo>
                    <a:pt x="162" y="150"/>
                  </a:lnTo>
                  <a:lnTo>
                    <a:pt x="160" y="139"/>
                  </a:lnTo>
                  <a:lnTo>
                    <a:pt x="160" y="126"/>
                  </a:lnTo>
                  <a:lnTo>
                    <a:pt x="173" y="109"/>
                  </a:lnTo>
                  <a:lnTo>
                    <a:pt x="188" y="91"/>
                  </a:lnTo>
                  <a:lnTo>
                    <a:pt x="203" y="74"/>
                  </a:lnTo>
                  <a:lnTo>
                    <a:pt x="209" y="52"/>
                  </a:lnTo>
                  <a:lnTo>
                    <a:pt x="220" y="35"/>
                  </a:lnTo>
                  <a:lnTo>
                    <a:pt x="237" y="22"/>
                  </a:lnTo>
                  <a:lnTo>
                    <a:pt x="248" y="24"/>
                  </a:lnTo>
                  <a:lnTo>
                    <a:pt x="261" y="28"/>
                  </a:lnTo>
                  <a:lnTo>
                    <a:pt x="270" y="37"/>
                  </a:lnTo>
                  <a:lnTo>
                    <a:pt x="276" y="46"/>
                  </a:lnTo>
                  <a:lnTo>
                    <a:pt x="287" y="76"/>
                  </a:lnTo>
                  <a:lnTo>
                    <a:pt x="302" y="107"/>
                  </a:lnTo>
                  <a:lnTo>
                    <a:pt x="311" y="135"/>
                  </a:lnTo>
                  <a:lnTo>
                    <a:pt x="313" y="152"/>
                  </a:lnTo>
                  <a:lnTo>
                    <a:pt x="311" y="170"/>
                  </a:lnTo>
                  <a:lnTo>
                    <a:pt x="311" y="187"/>
                  </a:lnTo>
                  <a:lnTo>
                    <a:pt x="304" y="202"/>
                  </a:lnTo>
                  <a:lnTo>
                    <a:pt x="287" y="228"/>
                  </a:lnTo>
                  <a:lnTo>
                    <a:pt x="266" y="254"/>
                  </a:lnTo>
                  <a:lnTo>
                    <a:pt x="257" y="268"/>
                  </a:lnTo>
                  <a:lnTo>
                    <a:pt x="250" y="283"/>
                  </a:lnTo>
                  <a:lnTo>
                    <a:pt x="242" y="296"/>
                  </a:lnTo>
                  <a:lnTo>
                    <a:pt x="229" y="309"/>
                  </a:lnTo>
                  <a:lnTo>
                    <a:pt x="214" y="318"/>
                  </a:lnTo>
                  <a:lnTo>
                    <a:pt x="196" y="322"/>
                  </a:lnTo>
                  <a:lnTo>
                    <a:pt x="194" y="326"/>
                  </a:lnTo>
                  <a:lnTo>
                    <a:pt x="194" y="331"/>
                  </a:lnTo>
                  <a:lnTo>
                    <a:pt x="203" y="335"/>
                  </a:lnTo>
                  <a:lnTo>
                    <a:pt x="216" y="333"/>
                  </a:lnTo>
                  <a:lnTo>
                    <a:pt x="235" y="326"/>
                  </a:lnTo>
                  <a:lnTo>
                    <a:pt x="263" y="302"/>
                  </a:lnTo>
                  <a:lnTo>
                    <a:pt x="276" y="287"/>
                  </a:lnTo>
                  <a:lnTo>
                    <a:pt x="278" y="283"/>
                  </a:lnTo>
                  <a:lnTo>
                    <a:pt x="283" y="272"/>
                  </a:lnTo>
                  <a:lnTo>
                    <a:pt x="287" y="265"/>
                  </a:lnTo>
                  <a:lnTo>
                    <a:pt x="294" y="261"/>
                  </a:lnTo>
                  <a:lnTo>
                    <a:pt x="304" y="281"/>
                  </a:lnTo>
                  <a:lnTo>
                    <a:pt x="307" y="302"/>
                  </a:lnTo>
                  <a:lnTo>
                    <a:pt x="302" y="324"/>
                  </a:lnTo>
                  <a:lnTo>
                    <a:pt x="294" y="344"/>
                  </a:lnTo>
                  <a:lnTo>
                    <a:pt x="281" y="359"/>
                  </a:lnTo>
                  <a:lnTo>
                    <a:pt x="266" y="372"/>
                  </a:lnTo>
                  <a:lnTo>
                    <a:pt x="248" y="381"/>
                  </a:lnTo>
                  <a:lnTo>
                    <a:pt x="231" y="387"/>
                  </a:lnTo>
                  <a:lnTo>
                    <a:pt x="192" y="396"/>
                  </a:lnTo>
                  <a:lnTo>
                    <a:pt x="153" y="398"/>
                  </a:lnTo>
                  <a:lnTo>
                    <a:pt x="138" y="396"/>
                  </a:lnTo>
                  <a:lnTo>
                    <a:pt x="123" y="389"/>
                  </a:lnTo>
                  <a:lnTo>
                    <a:pt x="110" y="381"/>
                  </a:lnTo>
                  <a:lnTo>
                    <a:pt x="99" y="368"/>
                  </a:lnTo>
                  <a:lnTo>
                    <a:pt x="95" y="348"/>
                  </a:lnTo>
                  <a:lnTo>
                    <a:pt x="91" y="326"/>
                  </a:lnTo>
                  <a:lnTo>
                    <a:pt x="106" y="331"/>
                  </a:lnTo>
                  <a:lnTo>
                    <a:pt x="121" y="339"/>
                  </a:lnTo>
                  <a:lnTo>
                    <a:pt x="142" y="341"/>
                  </a:lnTo>
                  <a:lnTo>
                    <a:pt x="153" y="339"/>
                  </a:lnTo>
                  <a:lnTo>
                    <a:pt x="162" y="333"/>
                  </a:lnTo>
                  <a:lnTo>
                    <a:pt x="162" y="328"/>
                  </a:lnTo>
                  <a:lnTo>
                    <a:pt x="145" y="326"/>
                  </a:lnTo>
                  <a:lnTo>
                    <a:pt x="130" y="320"/>
                  </a:lnTo>
                  <a:lnTo>
                    <a:pt x="99" y="300"/>
                  </a:lnTo>
                  <a:lnTo>
                    <a:pt x="73" y="276"/>
                  </a:lnTo>
                  <a:lnTo>
                    <a:pt x="45" y="254"/>
                  </a:lnTo>
                  <a:lnTo>
                    <a:pt x="26" y="235"/>
                  </a:lnTo>
                  <a:lnTo>
                    <a:pt x="9" y="211"/>
                  </a:lnTo>
                  <a:lnTo>
                    <a:pt x="0" y="185"/>
                  </a:lnTo>
                  <a:lnTo>
                    <a:pt x="0" y="157"/>
                  </a:lnTo>
                  <a:lnTo>
                    <a:pt x="9" y="139"/>
                  </a:lnTo>
                  <a:lnTo>
                    <a:pt x="19" y="124"/>
                  </a:lnTo>
                  <a:lnTo>
                    <a:pt x="28" y="91"/>
                  </a:lnTo>
                  <a:lnTo>
                    <a:pt x="37" y="76"/>
                  </a:lnTo>
                  <a:lnTo>
                    <a:pt x="41" y="72"/>
                  </a:lnTo>
                  <a:lnTo>
                    <a:pt x="52" y="65"/>
                  </a:lnTo>
                  <a:lnTo>
                    <a:pt x="63" y="59"/>
                  </a:lnTo>
                  <a:lnTo>
                    <a:pt x="69" y="57"/>
                  </a:lnTo>
                  <a:lnTo>
                    <a:pt x="73" y="50"/>
                  </a:lnTo>
                  <a:lnTo>
                    <a:pt x="73" y="37"/>
                  </a:lnTo>
                  <a:lnTo>
                    <a:pt x="78" y="26"/>
                  </a:lnTo>
                  <a:lnTo>
                    <a:pt x="99" y="9"/>
                  </a:lnTo>
                  <a:lnTo>
                    <a:pt x="110" y="4"/>
                  </a:lnTo>
                  <a:lnTo>
                    <a:pt x="123" y="0"/>
                  </a:lnTo>
                  <a:lnTo>
                    <a:pt x="147" y="4"/>
                  </a:lnTo>
                  <a:lnTo>
                    <a:pt x="171" y="13"/>
                  </a:lnTo>
                  <a:lnTo>
                    <a:pt x="192" y="22"/>
                  </a:lnTo>
                </a:path>
              </a:pathLst>
            </a:custGeom>
            <a:solidFill>
              <a:srgbClr val="EDF7F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Freeform 218"/>
            <p:cNvSpPr>
              <a:spLocks/>
            </p:cNvSpPr>
            <p:nvPr/>
          </p:nvSpPr>
          <p:spPr bwMode="auto">
            <a:xfrm>
              <a:off x="3748" y="2899"/>
              <a:ext cx="343" cy="363"/>
            </a:xfrm>
            <a:custGeom>
              <a:avLst/>
              <a:gdLst>
                <a:gd name="T0" fmla="*/ 325 w 343"/>
                <a:gd name="T1" fmla="*/ 2 h 363"/>
                <a:gd name="T2" fmla="*/ 323 w 343"/>
                <a:gd name="T3" fmla="*/ 65 h 363"/>
                <a:gd name="T4" fmla="*/ 325 w 343"/>
                <a:gd name="T5" fmla="*/ 128 h 363"/>
                <a:gd name="T6" fmla="*/ 331 w 343"/>
                <a:gd name="T7" fmla="*/ 191 h 363"/>
                <a:gd name="T8" fmla="*/ 342 w 343"/>
                <a:gd name="T9" fmla="*/ 251 h 363"/>
                <a:gd name="T10" fmla="*/ 327 w 343"/>
                <a:gd name="T11" fmla="*/ 271 h 363"/>
                <a:gd name="T12" fmla="*/ 307 w 343"/>
                <a:gd name="T13" fmla="*/ 286 h 363"/>
                <a:gd name="T14" fmla="*/ 262 w 343"/>
                <a:gd name="T15" fmla="*/ 308 h 363"/>
                <a:gd name="T16" fmla="*/ 225 w 343"/>
                <a:gd name="T17" fmla="*/ 338 h 363"/>
                <a:gd name="T18" fmla="*/ 208 w 343"/>
                <a:gd name="T19" fmla="*/ 351 h 363"/>
                <a:gd name="T20" fmla="*/ 188 w 343"/>
                <a:gd name="T21" fmla="*/ 362 h 363"/>
                <a:gd name="T22" fmla="*/ 177 w 343"/>
                <a:gd name="T23" fmla="*/ 360 h 363"/>
                <a:gd name="T24" fmla="*/ 165 w 343"/>
                <a:gd name="T25" fmla="*/ 353 h 363"/>
                <a:gd name="T26" fmla="*/ 147 w 343"/>
                <a:gd name="T27" fmla="*/ 334 h 363"/>
                <a:gd name="T28" fmla="*/ 130 w 343"/>
                <a:gd name="T29" fmla="*/ 312 h 363"/>
                <a:gd name="T30" fmla="*/ 110 w 343"/>
                <a:gd name="T31" fmla="*/ 295 h 363"/>
                <a:gd name="T32" fmla="*/ 78 w 343"/>
                <a:gd name="T33" fmla="*/ 258 h 363"/>
                <a:gd name="T34" fmla="*/ 52 w 343"/>
                <a:gd name="T35" fmla="*/ 217 h 363"/>
                <a:gd name="T36" fmla="*/ 30 w 343"/>
                <a:gd name="T37" fmla="*/ 173 h 363"/>
                <a:gd name="T38" fmla="*/ 11 w 343"/>
                <a:gd name="T39" fmla="*/ 130 h 363"/>
                <a:gd name="T40" fmla="*/ 4 w 343"/>
                <a:gd name="T41" fmla="*/ 104 h 363"/>
                <a:gd name="T42" fmla="*/ 0 w 343"/>
                <a:gd name="T43" fmla="*/ 74 h 363"/>
                <a:gd name="T44" fmla="*/ 41 w 343"/>
                <a:gd name="T45" fmla="*/ 72 h 363"/>
                <a:gd name="T46" fmla="*/ 80 w 343"/>
                <a:gd name="T47" fmla="*/ 61 h 363"/>
                <a:gd name="T48" fmla="*/ 100 w 343"/>
                <a:gd name="T49" fmla="*/ 52 h 363"/>
                <a:gd name="T50" fmla="*/ 117 w 343"/>
                <a:gd name="T51" fmla="*/ 41 h 363"/>
                <a:gd name="T52" fmla="*/ 132 w 343"/>
                <a:gd name="T53" fmla="*/ 28 h 363"/>
                <a:gd name="T54" fmla="*/ 147 w 343"/>
                <a:gd name="T55" fmla="*/ 11 h 363"/>
                <a:gd name="T56" fmla="*/ 182 w 343"/>
                <a:gd name="T57" fmla="*/ 46 h 363"/>
                <a:gd name="T58" fmla="*/ 210 w 343"/>
                <a:gd name="T59" fmla="*/ 82 h 363"/>
                <a:gd name="T60" fmla="*/ 234 w 343"/>
                <a:gd name="T61" fmla="*/ 124 h 363"/>
                <a:gd name="T62" fmla="*/ 249 w 343"/>
                <a:gd name="T63" fmla="*/ 169 h 363"/>
                <a:gd name="T64" fmla="*/ 251 w 343"/>
                <a:gd name="T65" fmla="*/ 173 h 363"/>
                <a:gd name="T66" fmla="*/ 255 w 343"/>
                <a:gd name="T67" fmla="*/ 163 h 363"/>
                <a:gd name="T68" fmla="*/ 255 w 343"/>
                <a:gd name="T69" fmla="*/ 152 h 363"/>
                <a:gd name="T70" fmla="*/ 253 w 343"/>
                <a:gd name="T71" fmla="*/ 130 h 363"/>
                <a:gd name="T72" fmla="*/ 249 w 343"/>
                <a:gd name="T73" fmla="*/ 108 h 363"/>
                <a:gd name="T74" fmla="*/ 258 w 343"/>
                <a:gd name="T75" fmla="*/ 113 h 363"/>
                <a:gd name="T76" fmla="*/ 266 w 343"/>
                <a:gd name="T77" fmla="*/ 124 h 363"/>
                <a:gd name="T78" fmla="*/ 275 w 343"/>
                <a:gd name="T79" fmla="*/ 132 h 363"/>
                <a:gd name="T80" fmla="*/ 286 w 343"/>
                <a:gd name="T81" fmla="*/ 139 h 363"/>
                <a:gd name="T82" fmla="*/ 286 w 343"/>
                <a:gd name="T83" fmla="*/ 137 h 363"/>
                <a:gd name="T84" fmla="*/ 279 w 343"/>
                <a:gd name="T85" fmla="*/ 119 h 363"/>
                <a:gd name="T86" fmla="*/ 268 w 343"/>
                <a:gd name="T87" fmla="*/ 104 h 363"/>
                <a:gd name="T88" fmla="*/ 260 w 343"/>
                <a:gd name="T89" fmla="*/ 89 h 363"/>
                <a:gd name="T90" fmla="*/ 251 w 343"/>
                <a:gd name="T91" fmla="*/ 74 h 363"/>
                <a:gd name="T92" fmla="*/ 266 w 343"/>
                <a:gd name="T93" fmla="*/ 52 h 363"/>
                <a:gd name="T94" fmla="*/ 284 w 343"/>
                <a:gd name="T95" fmla="*/ 33 h 363"/>
                <a:gd name="T96" fmla="*/ 320 w 343"/>
                <a:gd name="T97" fmla="*/ 0 h 363"/>
                <a:gd name="T98" fmla="*/ 323 w 343"/>
                <a:gd name="T99" fmla="*/ 0 h 363"/>
                <a:gd name="T100" fmla="*/ 325 w 343"/>
                <a:gd name="T101" fmla="*/ 2 h 3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3" h="363">
                  <a:moveTo>
                    <a:pt x="325" y="2"/>
                  </a:moveTo>
                  <a:lnTo>
                    <a:pt x="323" y="65"/>
                  </a:lnTo>
                  <a:lnTo>
                    <a:pt x="325" y="128"/>
                  </a:lnTo>
                  <a:lnTo>
                    <a:pt x="331" y="191"/>
                  </a:lnTo>
                  <a:lnTo>
                    <a:pt x="342" y="251"/>
                  </a:lnTo>
                  <a:lnTo>
                    <a:pt x="327" y="271"/>
                  </a:lnTo>
                  <a:lnTo>
                    <a:pt x="307" y="286"/>
                  </a:lnTo>
                  <a:lnTo>
                    <a:pt x="262" y="308"/>
                  </a:lnTo>
                  <a:lnTo>
                    <a:pt x="225" y="338"/>
                  </a:lnTo>
                  <a:lnTo>
                    <a:pt x="208" y="351"/>
                  </a:lnTo>
                  <a:lnTo>
                    <a:pt x="188" y="362"/>
                  </a:lnTo>
                  <a:lnTo>
                    <a:pt x="177" y="360"/>
                  </a:lnTo>
                  <a:lnTo>
                    <a:pt x="165" y="353"/>
                  </a:lnTo>
                  <a:lnTo>
                    <a:pt x="147" y="334"/>
                  </a:lnTo>
                  <a:lnTo>
                    <a:pt x="130" y="312"/>
                  </a:lnTo>
                  <a:lnTo>
                    <a:pt x="110" y="295"/>
                  </a:lnTo>
                  <a:lnTo>
                    <a:pt x="78" y="258"/>
                  </a:lnTo>
                  <a:lnTo>
                    <a:pt x="52" y="217"/>
                  </a:lnTo>
                  <a:lnTo>
                    <a:pt x="30" y="173"/>
                  </a:lnTo>
                  <a:lnTo>
                    <a:pt x="11" y="130"/>
                  </a:lnTo>
                  <a:lnTo>
                    <a:pt x="4" y="104"/>
                  </a:lnTo>
                  <a:lnTo>
                    <a:pt x="0" y="74"/>
                  </a:lnTo>
                  <a:lnTo>
                    <a:pt x="41" y="72"/>
                  </a:lnTo>
                  <a:lnTo>
                    <a:pt x="80" y="61"/>
                  </a:lnTo>
                  <a:lnTo>
                    <a:pt x="100" y="52"/>
                  </a:lnTo>
                  <a:lnTo>
                    <a:pt x="117" y="41"/>
                  </a:lnTo>
                  <a:lnTo>
                    <a:pt x="132" y="28"/>
                  </a:lnTo>
                  <a:lnTo>
                    <a:pt x="147" y="11"/>
                  </a:lnTo>
                  <a:lnTo>
                    <a:pt x="182" y="46"/>
                  </a:lnTo>
                  <a:lnTo>
                    <a:pt x="210" y="82"/>
                  </a:lnTo>
                  <a:lnTo>
                    <a:pt x="234" y="124"/>
                  </a:lnTo>
                  <a:lnTo>
                    <a:pt x="249" y="169"/>
                  </a:lnTo>
                  <a:lnTo>
                    <a:pt x="251" y="173"/>
                  </a:lnTo>
                  <a:lnTo>
                    <a:pt x="255" y="163"/>
                  </a:lnTo>
                  <a:lnTo>
                    <a:pt x="255" y="152"/>
                  </a:lnTo>
                  <a:lnTo>
                    <a:pt x="253" y="130"/>
                  </a:lnTo>
                  <a:lnTo>
                    <a:pt x="249" y="108"/>
                  </a:lnTo>
                  <a:lnTo>
                    <a:pt x="258" y="113"/>
                  </a:lnTo>
                  <a:lnTo>
                    <a:pt x="266" y="124"/>
                  </a:lnTo>
                  <a:lnTo>
                    <a:pt x="275" y="132"/>
                  </a:lnTo>
                  <a:lnTo>
                    <a:pt x="286" y="139"/>
                  </a:lnTo>
                  <a:lnTo>
                    <a:pt x="286" y="137"/>
                  </a:lnTo>
                  <a:lnTo>
                    <a:pt x="279" y="119"/>
                  </a:lnTo>
                  <a:lnTo>
                    <a:pt x="268" y="104"/>
                  </a:lnTo>
                  <a:lnTo>
                    <a:pt x="260" y="89"/>
                  </a:lnTo>
                  <a:lnTo>
                    <a:pt x="251" y="74"/>
                  </a:lnTo>
                  <a:lnTo>
                    <a:pt x="266" y="52"/>
                  </a:lnTo>
                  <a:lnTo>
                    <a:pt x="284" y="33"/>
                  </a:lnTo>
                  <a:lnTo>
                    <a:pt x="320" y="0"/>
                  </a:lnTo>
                  <a:lnTo>
                    <a:pt x="323" y="0"/>
                  </a:lnTo>
                  <a:lnTo>
                    <a:pt x="325" y="2"/>
                  </a:lnTo>
                </a:path>
              </a:pathLst>
            </a:custGeom>
            <a:solidFill>
              <a:srgbClr val="E6C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Freeform 219"/>
            <p:cNvSpPr>
              <a:spLocks/>
            </p:cNvSpPr>
            <p:nvPr/>
          </p:nvSpPr>
          <p:spPr bwMode="auto">
            <a:xfrm>
              <a:off x="4207" y="2955"/>
              <a:ext cx="104" cy="55"/>
            </a:xfrm>
            <a:custGeom>
              <a:avLst/>
              <a:gdLst>
                <a:gd name="T0" fmla="*/ 97 w 104"/>
                <a:gd name="T1" fmla="*/ 14 h 55"/>
                <a:gd name="T2" fmla="*/ 103 w 104"/>
                <a:gd name="T3" fmla="*/ 16 h 55"/>
                <a:gd name="T4" fmla="*/ 103 w 104"/>
                <a:gd name="T5" fmla="*/ 34 h 55"/>
                <a:gd name="T6" fmla="*/ 101 w 104"/>
                <a:gd name="T7" fmla="*/ 41 h 55"/>
                <a:gd name="T8" fmla="*/ 99 w 104"/>
                <a:gd name="T9" fmla="*/ 45 h 55"/>
                <a:gd name="T10" fmla="*/ 95 w 104"/>
                <a:gd name="T11" fmla="*/ 47 h 55"/>
                <a:gd name="T12" fmla="*/ 8 w 104"/>
                <a:gd name="T13" fmla="*/ 54 h 55"/>
                <a:gd name="T14" fmla="*/ 2 w 104"/>
                <a:gd name="T15" fmla="*/ 45 h 55"/>
                <a:gd name="T16" fmla="*/ 0 w 104"/>
                <a:gd name="T17" fmla="*/ 32 h 55"/>
                <a:gd name="T18" fmla="*/ 0 w 104"/>
                <a:gd name="T19" fmla="*/ 5 h 55"/>
                <a:gd name="T20" fmla="*/ 6 w 104"/>
                <a:gd name="T21" fmla="*/ 0 h 55"/>
                <a:gd name="T22" fmla="*/ 52 w 104"/>
                <a:gd name="T23" fmla="*/ 5 h 55"/>
                <a:gd name="T24" fmla="*/ 75 w 104"/>
                <a:gd name="T25" fmla="*/ 9 h 55"/>
                <a:gd name="T26" fmla="*/ 97 w 104"/>
                <a:gd name="T27" fmla="*/ 14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55">
                  <a:moveTo>
                    <a:pt x="97" y="14"/>
                  </a:moveTo>
                  <a:lnTo>
                    <a:pt x="103" y="16"/>
                  </a:lnTo>
                  <a:lnTo>
                    <a:pt x="103" y="34"/>
                  </a:lnTo>
                  <a:lnTo>
                    <a:pt x="101" y="41"/>
                  </a:lnTo>
                  <a:lnTo>
                    <a:pt x="99" y="45"/>
                  </a:lnTo>
                  <a:lnTo>
                    <a:pt x="95" y="47"/>
                  </a:lnTo>
                  <a:lnTo>
                    <a:pt x="8" y="54"/>
                  </a:lnTo>
                  <a:lnTo>
                    <a:pt x="2" y="45"/>
                  </a:lnTo>
                  <a:lnTo>
                    <a:pt x="0" y="32"/>
                  </a:lnTo>
                  <a:lnTo>
                    <a:pt x="0" y="5"/>
                  </a:lnTo>
                  <a:lnTo>
                    <a:pt x="6" y="0"/>
                  </a:lnTo>
                  <a:lnTo>
                    <a:pt x="52" y="5"/>
                  </a:lnTo>
                  <a:lnTo>
                    <a:pt x="75" y="9"/>
                  </a:lnTo>
                  <a:lnTo>
                    <a:pt x="97" y="1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Freeform 220"/>
            <p:cNvSpPr>
              <a:spLocks/>
            </p:cNvSpPr>
            <p:nvPr/>
          </p:nvSpPr>
          <p:spPr bwMode="auto">
            <a:xfrm>
              <a:off x="4745" y="2975"/>
              <a:ext cx="102" cy="60"/>
            </a:xfrm>
            <a:custGeom>
              <a:avLst/>
              <a:gdLst>
                <a:gd name="T0" fmla="*/ 101 w 102"/>
                <a:gd name="T1" fmla="*/ 41 h 60"/>
                <a:gd name="T2" fmla="*/ 101 w 102"/>
                <a:gd name="T3" fmla="*/ 50 h 60"/>
                <a:gd name="T4" fmla="*/ 97 w 102"/>
                <a:gd name="T5" fmla="*/ 59 h 60"/>
                <a:gd name="T6" fmla="*/ 51 w 102"/>
                <a:gd name="T7" fmla="*/ 52 h 60"/>
                <a:gd name="T8" fmla="*/ 2 w 102"/>
                <a:gd name="T9" fmla="*/ 48 h 60"/>
                <a:gd name="T10" fmla="*/ 0 w 102"/>
                <a:gd name="T11" fmla="*/ 9 h 60"/>
                <a:gd name="T12" fmla="*/ 24 w 102"/>
                <a:gd name="T13" fmla="*/ 4 h 60"/>
                <a:gd name="T14" fmla="*/ 50 w 102"/>
                <a:gd name="T15" fmla="*/ 2 h 60"/>
                <a:gd name="T16" fmla="*/ 73 w 102"/>
                <a:gd name="T17" fmla="*/ 0 h 60"/>
                <a:gd name="T18" fmla="*/ 97 w 102"/>
                <a:gd name="T19" fmla="*/ 0 h 60"/>
                <a:gd name="T20" fmla="*/ 101 w 102"/>
                <a:gd name="T21" fmla="*/ 11 h 60"/>
                <a:gd name="T22" fmla="*/ 101 w 102"/>
                <a:gd name="T23" fmla="*/ 20 h 60"/>
                <a:gd name="T24" fmla="*/ 101 w 102"/>
                <a:gd name="T25" fmla="*/ 4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60">
                  <a:moveTo>
                    <a:pt x="101" y="41"/>
                  </a:moveTo>
                  <a:lnTo>
                    <a:pt x="101" y="50"/>
                  </a:lnTo>
                  <a:lnTo>
                    <a:pt x="97" y="59"/>
                  </a:lnTo>
                  <a:lnTo>
                    <a:pt x="51" y="52"/>
                  </a:lnTo>
                  <a:lnTo>
                    <a:pt x="2" y="48"/>
                  </a:lnTo>
                  <a:lnTo>
                    <a:pt x="0" y="9"/>
                  </a:lnTo>
                  <a:lnTo>
                    <a:pt x="24" y="4"/>
                  </a:lnTo>
                  <a:lnTo>
                    <a:pt x="50" y="2"/>
                  </a:lnTo>
                  <a:lnTo>
                    <a:pt x="73" y="0"/>
                  </a:lnTo>
                  <a:lnTo>
                    <a:pt x="97" y="0"/>
                  </a:lnTo>
                  <a:lnTo>
                    <a:pt x="101" y="11"/>
                  </a:lnTo>
                  <a:lnTo>
                    <a:pt x="101" y="20"/>
                  </a:lnTo>
                  <a:lnTo>
                    <a:pt x="101"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Freeform 221"/>
            <p:cNvSpPr>
              <a:spLocks/>
            </p:cNvSpPr>
            <p:nvPr/>
          </p:nvSpPr>
          <p:spPr bwMode="auto">
            <a:xfrm>
              <a:off x="5231" y="3034"/>
              <a:ext cx="331" cy="356"/>
            </a:xfrm>
            <a:custGeom>
              <a:avLst/>
              <a:gdLst>
                <a:gd name="T0" fmla="*/ 326 w 331"/>
                <a:gd name="T1" fmla="*/ 80 h 356"/>
                <a:gd name="T2" fmla="*/ 293 w 331"/>
                <a:gd name="T3" fmla="*/ 119 h 356"/>
                <a:gd name="T4" fmla="*/ 257 w 331"/>
                <a:gd name="T5" fmla="*/ 136 h 356"/>
                <a:gd name="T6" fmla="*/ 244 w 331"/>
                <a:gd name="T7" fmla="*/ 147 h 356"/>
                <a:gd name="T8" fmla="*/ 283 w 331"/>
                <a:gd name="T9" fmla="*/ 149 h 356"/>
                <a:gd name="T10" fmla="*/ 311 w 331"/>
                <a:gd name="T11" fmla="*/ 139 h 356"/>
                <a:gd name="T12" fmla="*/ 324 w 331"/>
                <a:gd name="T13" fmla="*/ 169 h 356"/>
                <a:gd name="T14" fmla="*/ 326 w 331"/>
                <a:gd name="T15" fmla="*/ 227 h 356"/>
                <a:gd name="T16" fmla="*/ 293 w 331"/>
                <a:gd name="T17" fmla="*/ 286 h 356"/>
                <a:gd name="T18" fmla="*/ 283 w 331"/>
                <a:gd name="T19" fmla="*/ 294 h 356"/>
                <a:gd name="T20" fmla="*/ 274 w 331"/>
                <a:gd name="T21" fmla="*/ 279 h 356"/>
                <a:gd name="T22" fmla="*/ 259 w 331"/>
                <a:gd name="T23" fmla="*/ 294 h 356"/>
                <a:gd name="T24" fmla="*/ 242 w 331"/>
                <a:gd name="T25" fmla="*/ 320 h 356"/>
                <a:gd name="T26" fmla="*/ 214 w 331"/>
                <a:gd name="T27" fmla="*/ 336 h 356"/>
                <a:gd name="T28" fmla="*/ 209 w 331"/>
                <a:gd name="T29" fmla="*/ 307 h 356"/>
                <a:gd name="T30" fmla="*/ 190 w 331"/>
                <a:gd name="T31" fmla="*/ 333 h 356"/>
                <a:gd name="T32" fmla="*/ 177 w 331"/>
                <a:gd name="T33" fmla="*/ 349 h 356"/>
                <a:gd name="T34" fmla="*/ 149 w 331"/>
                <a:gd name="T35" fmla="*/ 355 h 356"/>
                <a:gd name="T36" fmla="*/ 95 w 331"/>
                <a:gd name="T37" fmla="*/ 340 h 356"/>
                <a:gd name="T38" fmla="*/ 67 w 331"/>
                <a:gd name="T39" fmla="*/ 305 h 356"/>
                <a:gd name="T40" fmla="*/ 69 w 331"/>
                <a:gd name="T41" fmla="*/ 288 h 356"/>
                <a:gd name="T42" fmla="*/ 88 w 331"/>
                <a:gd name="T43" fmla="*/ 299 h 356"/>
                <a:gd name="T44" fmla="*/ 97 w 331"/>
                <a:gd name="T45" fmla="*/ 314 h 356"/>
                <a:gd name="T46" fmla="*/ 110 w 331"/>
                <a:gd name="T47" fmla="*/ 316 h 356"/>
                <a:gd name="T48" fmla="*/ 106 w 331"/>
                <a:gd name="T49" fmla="*/ 307 h 356"/>
                <a:gd name="T50" fmla="*/ 116 w 331"/>
                <a:gd name="T51" fmla="*/ 290 h 356"/>
                <a:gd name="T52" fmla="*/ 125 w 331"/>
                <a:gd name="T53" fmla="*/ 294 h 356"/>
                <a:gd name="T54" fmla="*/ 134 w 331"/>
                <a:gd name="T55" fmla="*/ 290 h 356"/>
                <a:gd name="T56" fmla="*/ 125 w 331"/>
                <a:gd name="T57" fmla="*/ 279 h 356"/>
                <a:gd name="T58" fmla="*/ 116 w 331"/>
                <a:gd name="T59" fmla="*/ 260 h 356"/>
                <a:gd name="T60" fmla="*/ 101 w 331"/>
                <a:gd name="T61" fmla="*/ 245 h 356"/>
                <a:gd name="T62" fmla="*/ 75 w 331"/>
                <a:gd name="T63" fmla="*/ 251 h 356"/>
                <a:gd name="T64" fmla="*/ 54 w 331"/>
                <a:gd name="T65" fmla="*/ 273 h 356"/>
                <a:gd name="T66" fmla="*/ 45 w 331"/>
                <a:gd name="T67" fmla="*/ 299 h 356"/>
                <a:gd name="T68" fmla="*/ 43 w 331"/>
                <a:gd name="T69" fmla="*/ 331 h 356"/>
                <a:gd name="T70" fmla="*/ 22 w 331"/>
                <a:gd name="T71" fmla="*/ 329 h 356"/>
                <a:gd name="T72" fmla="*/ 2 w 331"/>
                <a:gd name="T73" fmla="*/ 303 h 356"/>
                <a:gd name="T74" fmla="*/ 2 w 331"/>
                <a:gd name="T75" fmla="*/ 273 h 356"/>
                <a:gd name="T76" fmla="*/ 9 w 331"/>
                <a:gd name="T77" fmla="*/ 212 h 356"/>
                <a:gd name="T78" fmla="*/ 19 w 331"/>
                <a:gd name="T79" fmla="*/ 186 h 356"/>
                <a:gd name="T80" fmla="*/ 80 w 331"/>
                <a:gd name="T81" fmla="*/ 130 h 356"/>
                <a:gd name="T82" fmla="*/ 119 w 331"/>
                <a:gd name="T83" fmla="*/ 145 h 356"/>
                <a:gd name="T84" fmla="*/ 162 w 331"/>
                <a:gd name="T85" fmla="*/ 149 h 356"/>
                <a:gd name="T86" fmla="*/ 173 w 331"/>
                <a:gd name="T87" fmla="*/ 141 h 356"/>
                <a:gd name="T88" fmla="*/ 145 w 331"/>
                <a:gd name="T89" fmla="*/ 128 h 356"/>
                <a:gd name="T90" fmla="*/ 114 w 331"/>
                <a:gd name="T91" fmla="*/ 117 h 356"/>
                <a:gd name="T92" fmla="*/ 91 w 331"/>
                <a:gd name="T93" fmla="*/ 87 h 356"/>
                <a:gd name="T94" fmla="*/ 91 w 331"/>
                <a:gd name="T95" fmla="*/ 48 h 356"/>
                <a:gd name="T96" fmla="*/ 101 w 331"/>
                <a:gd name="T97" fmla="*/ 24 h 356"/>
                <a:gd name="T98" fmla="*/ 121 w 331"/>
                <a:gd name="T99" fmla="*/ 6 h 356"/>
                <a:gd name="T100" fmla="*/ 129 w 331"/>
                <a:gd name="T101" fmla="*/ 48 h 356"/>
                <a:gd name="T102" fmla="*/ 157 w 331"/>
                <a:gd name="T103" fmla="*/ 67 h 356"/>
                <a:gd name="T104" fmla="*/ 222 w 331"/>
                <a:gd name="T105" fmla="*/ 78 h 356"/>
                <a:gd name="T106" fmla="*/ 274 w 331"/>
                <a:gd name="T107" fmla="*/ 61 h 356"/>
                <a:gd name="T108" fmla="*/ 300 w 331"/>
                <a:gd name="T109" fmla="*/ 22 h 356"/>
                <a:gd name="T110" fmla="*/ 317 w 331"/>
                <a:gd name="T111" fmla="*/ 11 h 356"/>
                <a:gd name="T112" fmla="*/ 330 w 331"/>
                <a:gd name="T113" fmla="*/ 54 h 3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356">
                  <a:moveTo>
                    <a:pt x="330" y="54"/>
                  </a:moveTo>
                  <a:lnTo>
                    <a:pt x="326" y="80"/>
                  </a:lnTo>
                  <a:lnTo>
                    <a:pt x="313" y="102"/>
                  </a:lnTo>
                  <a:lnTo>
                    <a:pt x="293" y="119"/>
                  </a:lnTo>
                  <a:lnTo>
                    <a:pt x="270" y="132"/>
                  </a:lnTo>
                  <a:lnTo>
                    <a:pt x="257" y="136"/>
                  </a:lnTo>
                  <a:lnTo>
                    <a:pt x="244" y="143"/>
                  </a:lnTo>
                  <a:lnTo>
                    <a:pt x="244" y="147"/>
                  </a:lnTo>
                  <a:lnTo>
                    <a:pt x="248" y="152"/>
                  </a:lnTo>
                  <a:lnTo>
                    <a:pt x="283" y="149"/>
                  </a:lnTo>
                  <a:lnTo>
                    <a:pt x="298" y="145"/>
                  </a:lnTo>
                  <a:lnTo>
                    <a:pt x="311" y="139"/>
                  </a:lnTo>
                  <a:lnTo>
                    <a:pt x="319" y="154"/>
                  </a:lnTo>
                  <a:lnTo>
                    <a:pt x="324" y="169"/>
                  </a:lnTo>
                  <a:lnTo>
                    <a:pt x="330" y="203"/>
                  </a:lnTo>
                  <a:lnTo>
                    <a:pt x="326" y="227"/>
                  </a:lnTo>
                  <a:lnTo>
                    <a:pt x="319" y="249"/>
                  </a:lnTo>
                  <a:lnTo>
                    <a:pt x="293" y="286"/>
                  </a:lnTo>
                  <a:lnTo>
                    <a:pt x="287" y="292"/>
                  </a:lnTo>
                  <a:lnTo>
                    <a:pt x="283" y="294"/>
                  </a:lnTo>
                  <a:lnTo>
                    <a:pt x="280" y="286"/>
                  </a:lnTo>
                  <a:lnTo>
                    <a:pt x="274" y="279"/>
                  </a:lnTo>
                  <a:lnTo>
                    <a:pt x="265" y="286"/>
                  </a:lnTo>
                  <a:lnTo>
                    <a:pt x="259" y="294"/>
                  </a:lnTo>
                  <a:lnTo>
                    <a:pt x="248" y="312"/>
                  </a:lnTo>
                  <a:lnTo>
                    <a:pt x="242" y="320"/>
                  </a:lnTo>
                  <a:lnTo>
                    <a:pt x="233" y="327"/>
                  </a:lnTo>
                  <a:lnTo>
                    <a:pt x="214" y="336"/>
                  </a:lnTo>
                  <a:lnTo>
                    <a:pt x="214" y="320"/>
                  </a:lnTo>
                  <a:lnTo>
                    <a:pt x="209" y="307"/>
                  </a:lnTo>
                  <a:lnTo>
                    <a:pt x="205" y="307"/>
                  </a:lnTo>
                  <a:lnTo>
                    <a:pt x="190" y="333"/>
                  </a:lnTo>
                  <a:lnTo>
                    <a:pt x="181" y="344"/>
                  </a:lnTo>
                  <a:lnTo>
                    <a:pt x="177" y="349"/>
                  </a:lnTo>
                  <a:lnTo>
                    <a:pt x="168" y="351"/>
                  </a:lnTo>
                  <a:lnTo>
                    <a:pt x="149" y="355"/>
                  </a:lnTo>
                  <a:lnTo>
                    <a:pt x="129" y="353"/>
                  </a:lnTo>
                  <a:lnTo>
                    <a:pt x="95" y="340"/>
                  </a:lnTo>
                  <a:lnTo>
                    <a:pt x="73" y="316"/>
                  </a:lnTo>
                  <a:lnTo>
                    <a:pt x="67" y="305"/>
                  </a:lnTo>
                  <a:lnTo>
                    <a:pt x="65" y="299"/>
                  </a:lnTo>
                  <a:lnTo>
                    <a:pt x="69" y="288"/>
                  </a:lnTo>
                  <a:lnTo>
                    <a:pt x="80" y="273"/>
                  </a:lnTo>
                  <a:lnTo>
                    <a:pt x="88" y="299"/>
                  </a:lnTo>
                  <a:lnTo>
                    <a:pt x="95" y="312"/>
                  </a:lnTo>
                  <a:lnTo>
                    <a:pt x="97" y="314"/>
                  </a:lnTo>
                  <a:lnTo>
                    <a:pt x="106" y="318"/>
                  </a:lnTo>
                  <a:lnTo>
                    <a:pt x="110" y="316"/>
                  </a:lnTo>
                  <a:lnTo>
                    <a:pt x="110" y="312"/>
                  </a:lnTo>
                  <a:lnTo>
                    <a:pt x="106" y="307"/>
                  </a:lnTo>
                  <a:lnTo>
                    <a:pt x="106" y="281"/>
                  </a:lnTo>
                  <a:lnTo>
                    <a:pt x="116" y="290"/>
                  </a:lnTo>
                  <a:lnTo>
                    <a:pt x="123" y="294"/>
                  </a:lnTo>
                  <a:lnTo>
                    <a:pt x="125" y="294"/>
                  </a:lnTo>
                  <a:lnTo>
                    <a:pt x="129" y="294"/>
                  </a:lnTo>
                  <a:lnTo>
                    <a:pt x="134" y="290"/>
                  </a:lnTo>
                  <a:lnTo>
                    <a:pt x="132" y="286"/>
                  </a:lnTo>
                  <a:lnTo>
                    <a:pt x="125" y="279"/>
                  </a:lnTo>
                  <a:lnTo>
                    <a:pt x="121" y="268"/>
                  </a:lnTo>
                  <a:lnTo>
                    <a:pt x="116" y="260"/>
                  </a:lnTo>
                  <a:lnTo>
                    <a:pt x="112" y="251"/>
                  </a:lnTo>
                  <a:lnTo>
                    <a:pt x="101" y="245"/>
                  </a:lnTo>
                  <a:lnTo>
                    <a:pt x="88" y="247"/>
                  </a:lnTo>
                  <a:lnTo>
                    <a:pt x="75" y="251"/>
                  </a:lnTo>
                  <a:lnTo>
                    <a:pt x="63" y="262"/>
                  </a:lnTo>
                  <a:lnTo>
                    <a:pt x="54" y="273"/>
                  </a:lnTo>
                  <a:lnTo>
                    <a:pt x="47" y="286"/>
                  </a:lnTo>
                  <a:lnTo>
                    <a:pt x="45" y="299"/>
                  </a:lnTo>
                  <a:lnTo>
                    <a:pt x="50" y="329"/>
                  </a:lnTo>
                  <a:lnTo>
                    <a:pt x="43" y="331"/>
                  </a:lnTo>
                  <a:lnTo>
                    <a:pt x="37" y="331"/>
                  </a:lnTo>
                  <a:lnTo>
                    <a:pt x="22" y="329"/>
                  </a:lnTo>
                  <a:lnTo>
                    <a:pt x="9" y="316"/>
                  </a:lnTo>
                  <a:lnTo>
                    <a:pt x="2" y="303"/>
                  </a:lnTo>
                  <a:lnTo>
                    <a:pt x="0" y="288"/>
                  </a:lnTo>
                  <a:lnTo>
                    <a:pt x="2" y="273"/>
                  </a:lnTo>
                  <a:lnTo>
                    <a:pt x="6" y="242"/>
                  </a:lnTo>
                  <a:lnTo>
                    <a:pt x="9" y="212"/>
                  </a:lnTo>
                  <a:lnTo>
                    <a:pt x="13" y="199"/>
                  </a:lnTo>
                  <a:lnTo>
                    <a:pt x="19" y="186"/>
                  </a:lnTo>
                  <a:lnTo>
                    <a:pt x="37" y="167"/>
                  </a:lnTo>
                  <a:lnTo>
                    <a:pt x="80" y="130"/>
                  </a:lnTo>
                  <a:lnTo>
                    <a:pt x="101" y="136"/>
                  </a:lnTo>
                  <a:lnTo>
                    <a:pt x="119" y="145"/>
                  </a:lnTo>
                  <a:lnTo>
                    <a:pt x="147" y="149"/>
                  </a:lnTo>
                  <a:lnTo>
                    <a:pt x="162" y="149"/>
                  </a:lnTo>
                  <a:lnTo>
                    <a:pt x="166" y="147"/>
                  </a:lnTo>
                  <a:lnTo>
                    <a:pt x="173" y="141"/>
                  </a:lnTo>
                  <a:lnTo>
                    <a:pt x="160" y="132"/>
                  </a:lnTo>
                  <a:lnTo>
                    <a:pt x="145" y="128"/>
                  </a:lnTo>
                  <a:lnTo>
                    <a:pt x="127" y="126"/>
                  </a:lnTo>
                  <a:lnTo>
                    <a:pt x="114" y="117"/>
                  </a:lnTo>
                  <a:lnTo>
                    <a:pt x="99" y="104"/>
                  </a:lnTo>
                  <a:lnTo>
                    <a:pt x="91" y="87"/>
                  </a:lnTo>
                  <a:lnTo>
                    <a:pt x="88" y="67"/>
                  </a:lnTo>
                  <a:lnTo>
                    <a:pt x="91" y="48"/>
                  </a:lnTo>
                  <a:lnTo>
                    <a:pt x="93" y="35"/>
                  </a:lnTo>
                  <a:lnTo>
                    <a:pt x="101" y="24"/>
                  </a:lnTo>
                  <a:lnTo>
                    <a:pt x="110" y="15"/>
                  </a:lnTo>
                  <a:lnTo>
                    <a:pt x="121" y="6"/>
                  </a:lnTo>
                  <a:lnTo>
                    <a:pt x="123" y="28"/>
                  </a:lnTo>
                  <a:lnTo>
                    <a:pt x="129" y="48"/>
                  </a:lnTo>
                  <a:lnTo>
                    <a:pt x="142" y="58"/>
                  </a:lnTo>
                  <a:lnTo>
                    <a:pt x="157" y="67"/>
                  </a:lnTo>
                  <a:lnTo>
                    <a:pt x="190" y="78"/>
                  </a:lnTo>
                  <a:lnTo>
                    <a:pt x="222" y="78"/>
                  </a:lnTo>
                  <a:lnTo>
                    <a:pt x="255" y="71"/>
                  </a:lnTo>
                  <a:lnTo>
                    <a:pt x="274" y="61"/>
                  </a:lnTo>
                  <a:lnTo>
                    <a:pt x="291" y="43"/>
                  </a:lnTo>
                  <a:lnTo>
                    <a:pt x="300" y="22"/>
                  </a:lnTo>
                  <a:lnTo>
                    <a:pt x="306" y="0"/>
                  </a:lnTo>
                  <a:lnTo>
                    <a:pt x="317" y="11"/>
                  </a:lnTo>
                  <a:lnTo>
                    <a:pt x="326" y="24"/>
                  </a:lnTo>
                  <a:lnTo>
                    <a:pt x="330" y="54"/>
                  </a:lnTo>
                </a:path>
              </a:pathLst>
            </a:custGeom>
            <a:solidFill>
              <a:srgbClr val="EDF7F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Freeform 222"/>
            <p:cNvSpPr>
              <a:spLocks/>
            </p:cNvSpPr>
            <p:nvPr/>
          </p:nvSpPr>
          <p:spPr bwMode="auto">
            <a:xfrm>
              <a:off x="4524" y="3333"/>
              <a:ext cx="46" cy="116"/>
            </a:xfrm>
            <a:custGeom>
              <a:avLst/>
              <a:gdLst>
                <a:gd name="T0" fmla="*/ 31 w 46"/>
                <a:gd name="T1" fmla="*/ 2 h 116"/>
                <a:gd name="T2" fmla="*/ 36 w 46"/>
                <a:gd name="T3" fmla="*/ 30 h 116"/>
                <a:gd name="T4" fmla="*/ 40 w 46"/>
                <a:gd name="T5" fmla="*/ 56 h 116"/>
                <a:gd name="T6" fmla="*/ 45 w 46"/>
                <a:gd name="T7" fmla="*/ 111 h 116"/>
                <a:gd name="T8" fmla="*/ 33 w 46"/>
                <a:gd name="T9" fmla="*/ 115 h 116"/>
                <a:gd name="T10" fmla="*/ 21 w 46"/>
                <a:gd name="T11" fmla="*/ 115 h 116"/>
                <a:gd name="T12" fmla="*/ 3 w 46"/>
                <a:gd name="T13" fmla="*/ 111 h 116"/>
                <a:gd name="T14" fmla="*/ 0 w 46"/>
                <a:gd name="T15" fmla="*/ 6 h 116"/>
                <a:gd name="T16" fmla="*/ 7 w 46"/>
                <a:gd name="T17" fmla="*/ 2 h 116"/>
                <a:gd name="T18" fmla="*/ 16 w 46"/>
                <a:gd name="T19" fmla="*/ 0 h 116"/>
                <a:gd name="T20" fmla="*/ 31 w 46"/>
                <a:gd name="T21" fmla="*/ 2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16">
                  <a:moveTo>
                    <a:pt x="31" y="2"/>
                  </a:moveTo>
                  <a:lnTo>
                    <a:pt x="36" y="30"/>
                  </a:lnTo>
                  <a:lnTo>
                    <a:pt x="40" y="56"/>
                  </a:lnTo>
                  <a:lnTo>
                    <a:pt x="45" y="111"/>
                  </a:lnTo>
                  <a:lnTo>
                    <a:pt x="33" y="115"/>
                  </a:lnTo>
                  <a:lnTo>
                    <a:pt x="21" y="115"/>
                  </a:lnTo>
                  <a:lnTo>
                    <a:pt x="3" y="111"/>
                  </a:lnTo>
                  <a:lnTo>
                    <a:pt x="0" y="6"/>
                  </a:lnTo>
                  <a:lnTo>
                    <a:pt x="7" y="2"/>
                  </a:lnTo>
                  <a:lnTo>
                    <a:pt x="16" y="0"/>
                  </a:lnTo>
                  <a:lnTo>
                    <a:pt x="31" y="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Freeform 223"/>
            <p:cNvSpPr>
              <a:spLocks/>
            </p:cNvSpPr>
            <p:nvPr/>
          </p:nvSpPr>
          <p:spPr bwMode="auto">
            <a:xfrm>
              <a:off x="3910" y="3385"/>
              <a:ext cx="566" cy="503"/>
            </a:xfrm>
            <a:custGeom>
              <a:avLst/>
              <a:gdLst>
                <a:gd name="T0" fmla="*/ 286 w 566"/>
                <a:gd name="T1" fmla="*/ 0 h 503"/>
                <a:gd name="T2" fmla="*/ 350 w 566"/>
                <a:gd name="T3" fmla="*/ 79 h 503"/>
                <a:gd name="T4" fmla="*/ 385 w 566"/>
                <a:gd name="T5" fmla="*/ 116 h 503"/>
                <a:gd name="T6" fmla="*/ 400 w 566"/>
                <a:gd name="T7" fmla="*/ 129 h 503"/>
                <a:gd name="T8" fmla="*/ 424 w 566"/>
                <a:gd name="T9" fmla="*/ 147 h 503"/>
                <a:gd name="T10" fmla="*/ 492 w 566"/>
                <a:gd name="T11" fmla="*/ 197 h 503"/>
                <a:gd name="T12" fmla="*/ 528 w 566"/>
                <a:gd name="T13" fmla="*/ 221 h 503"/>
                <a:gd name="T14" fmla="*/ 565 w 566"/>
                <a:gd name="T15" fmla="*/ 243 h 503"/>
                <a:gd name="T16" fmla="*/ 543 w 566"/>
                <a:gd name="T17" fmla="*/ 246 h 503"/>
                <a:gd name="T18" fmla="*/ 521 w 566"/>
                <a:gd name="T19" fmla="*/ 243 h 503"/>
                <a:gd name="T20" fmla="*/ 499 w 566"/>
                <a:gd name="T21" fmla="*/ 241 h 503"/>
                <a:gd name="T22" fmla="*/ 479 w 566"/>
                <a:gd name="T23" fmla="*/ 246 h 503"/>
                <a:gd name="T24" fmla="*/ 431 w 566"/>
                <a:gd name="T25" fmla="*/ 254 h 503"/>
                <a:gd name="T26" fmla="*/ 383 w 566"/>
                <a:gd name="T27" fmla="*/ 261 h 503"/>
                <a:gd name="T28" fmla="*/ 334 w 566"/>
                <a:gd name="T29" fmla="*/ 259 h 503"/>
                <a:gd name="T30" fmla="*/ 310 w 566"/>
                <a:gd name="T31" fmla="*/ 254 h 503"/>
                <a:gd name="T32" fmla="*/ 288 w 566"/>
                <a:gd name="T33" fmla="*/ 246 h 503"/>
                <a:gd name="T34" fmla="*/ 277 w 566"/>
                <a:gd name="T35" fmla="*/ 248 h 503"/>
                <a:gd name="T36" fmla="*/ 270 w 566"/>
                <a:gd name="T37" fmla="*/ 252 h 503"/>
                <a:gd name="T38" fmla="*/ 279 w 566"/>
                <a:gd name="T39" fmla="*/ 267 h 503"/>
                <a:gd name="T40" fmla="*/ 286 w 566"/>
                <a:gd name="T41" fmla="*/ 274 h 503"/>
                <a:gd name="T42" fmla="*/ 290 w 566"/>
                <a:gd name="T43" fmla="*/ 283 h 503"/>
                <a:gd name="T44" fmla="*/ 299 w 566"/>
                <a:gd name="T45" fmla="*/ 303 h 503"/>
                <a:gd name="T46" fmla="*/ 306 w 566"/>
                <a:gd name="T47" fmla="*/ 324 h 503"/>
                <a:gd name="T48" fmla="*/ 312 w 566"/>
                <a:gd name="T49" fmla="*/ 370 h 503"/>
                <a:gd name="T50" fmla="*/ 317 w 566"/>
                <a:gd name="T51" fmla="*/ 465 h 503"/>
                <a:gd name="T52" fmla="*/ 314 w 566"/>
                <a:gd name="T53" fmla="*/ 484 h 503"/>
                <a:gd name="T54" fmla="*/ 310 w 566"/>
                <a:gd name="T55" fmla="*/ 491 h 503"/>
                <a:gd name="T56" fmla="*/ 308 w 566"/>
                <a:gd name="T57" fmla="*/ 495 h 503"/>
                <a:gd name="T58" fmla="*/ 303 w 566"/>
                <a:gd name="T59" fmla="*/ 498 h 503"/>
                <a:gd name="T60" fmla="*/ 268 w 566"/>
                <a:gd name="T61" fmla="*/ 502 h 503"/>
                <a:gd name="T62" fmla="*/ 233 w 566"/>
                <a:gd name="T63" fmla="*/ 502 h 503"/>
                <a:gd name="T64" fmla="*/ 198 w 566"/>
                <a:gd name="T65" fmla="*/ 495 h 503"/>
                <a:gd name="T66" fmla="*/ 167 w 566"/>
                <a:gd name="T67" fmla="*/ 482 h 503"/>
                <a:gd name="T68" fmla="*/ 154 w 566"/>
                <a:gd name="T69" fmla="*/ 467 h 503"/>
                <a:gd name="T70" fmla="*/ 143 w 566"/>
                <a:gd name="T71" fmla="*/ 452 h 503"/>
                <a:gd name="T72" fmla="*/ 134 w 566"/>
                <a:gd name="T73" fmla="*/ 432 h 503"/>
                <a:gd name="T74" fmla="*/ 123 w 566"/>
                <a:gd name="T75" fmla="*/ 414 h 503"/>
                <a:gd name="T76" fmla="*/ 84 w 566"/>
                <a:gd name="T77" fmla="*/ 340 h 503"/>
                <a:gd name="T78" fmla="*/ 66 w 566"/>
                <a:gd name="T79" fmla="*/ 298 h 503"/>
                <a:gd name="T80" fmla="*/ 59 w 566"/>
                <a:gd name="T81" fmla="*/ 283 h 503"/>
                <a:gd name="T82" fmla="*/ 53 w 566"/>
                <a:gd name="T83" fmla="*/ 256 h 503"/>
                <a:gd name="T84" fmla="*/ 46 w 566"/>
                <a:gd name="T85" fmla="*/ 243 h 503"/>
                <a:gd name="T86" fmla="*/ 37 w 566"/>
                <a:gd name="T87" fmla="*/ 232 h 503"/>
                <a:gd name="T88" fmla="*/ 18 w 566"/>
                <a:gd name="T89" fmla="*/ 210 h 503"/>
                <a:gd name="T90" fmla="*/ 9 w 566"/>
                <a:gd name="T91" fmla="*/ 199 h 503"/>
                <a:gd name="T92" fmla="*/ 2 w 566"/>
                <a:gd name="T93" fmla="*/ 189 h 503"/>
                <a:gd name="T94" fmla="*/ 0 w 566"/>
                <a:gd name="T95" fmla="*/ 173 h 503"/>
                <a:gd name="T96" fmla="*/ 2 w 566"/>
                <a:gd name="T97" fmla="*/ 160 h 503"/>
                <a:gd name="T98" fmla="*/ 7 w 566"/>
                <a:gd name="T99" fmla="*/ 138 h 503"/>
                <a:gd name="T100" fmla="*/ 15 w 566"/>
                <a:gd name="T101" fmla="*/ 118 h 503"/>
                <a:gd name="T102" fmla="*/ 31 w 566"/>
                <a:gd name="T103" fmla="*/ 103 h 503"/>
                <a:gd name="T104" fmla="*/ 48 w 566"/>
                <a:gd name="T105" fmla="*/ 90 h 503"/>
                <a:gd name="T106" fmla="*/ 62 w 566"/>
                <a:gd name="T107" fmla="*/ 83 h 503"/>
                <a:gd name="T108" fmla="*/ 75 w 566"/>
                <a:gd name="T109" fmla="*/ 79 h 503"/>
                <a:gd name="T110" fmla="*/ 101 w 566"/>
                <a:gd name="T111" fmla="*/ 70 h 503"/>
                <a:gd name="T112" fmla="*/ 134 w 566"/>
                <a:gd name="T113" fmla="*/ 48 h 503"/>
                <a:gd name="T114" fmla="*/ 167 w 566"/>
                <a:gd name="T115" fmla="*/ 31 h 503"/>
                <a:gd name="T116" fmla="*/ 202 w 566"/>
                <a:gd name="T117" fmla="*/ 13 h 503"/>
                <a:gd name="T118" fmla="*/ 240 w 566"/>
                <a:gd name="T119" fmla="*/ 4 h 503"/>
                <a:gd name="T120" fmla="*/ 262 w 566"/>
                <a:gd name="T121" fmla="*/ 0 h 503"/>
                <a:gd name="T122" fmla="*/ 286 w 566"/>
                <a:gd name="T123" fmla="*/ 0 h 5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6" h="503">
                  <a:moveTo>
                    <a:pt x="286" y="0"/>
                  </a:moveTo>
                  <a:lnTo>
                    <a:pt x="350" y="79"/>
                  </a:lnTo>
                  <a:lnTo>
                    <a:pt x="385" y="116"/>
                  </a:lnTo>
                  <a:lnTo>
                    <a:pt x="400" y="129"/>
                  </a:lnTo>
                  <a:lnTo>
                    <a:pt x="424" y="147"/>
                  </a:lnTo>
                  <a:lnTo>
                    <a:pt x="492" y="197"/>
                  </a:lnTo>
                  <a:lnTo>
                    <a:pt x="528" y="221"/>
                  </a:lnTo>
                  <a:lnTo>
                    <a:pt x="565" y="243"/>
                  </a:lnTo>
                  <a:lnTo>
                    <a:pt x="543" y="246"/>
                  </a:lnTo>
                  <a:lnTo>
                    <a:pt x="521" y="243"/>
                  </a:lnTo>
                  <a:lnTo>
                    <a:pt x="499" y="241"/>
                  </a:lnTo>
                  <a:lnTo>
                    <a:pt x="479" y="246"/>
                  </a:lnTo>
                  <a:lnTo>
                    <a:pt x="431" y="254"/>
                  </a:lnTo>
                  <a:lnTo>
                    <a:pt x="383" y="261"/>
                  </a:lnTo>
                  <a:lnTo>
                    <a:pt x="334" y="259"/>
                  </a:lnTo>
                  <a:lnTo>
                    <a:pt x="310" y="254"/>
                  </a:lnTo>
                  <a:lnTo>
                    <a:pt x="288" y="246"/>
                  </a:lnTo>
                  <a:lnTo>
                    <a:pt x="277" y="248"/>
                  </a:lnTo>
                  <a:lnTo>
                    <a:pt x="270" y="252"/>
                  </a:lnTo>
                  <a:lnTo>
                    <a:pt x="279" y="267"/>
                  </a:lnTo>
                  <a:lnTo>
                    <a:pt x="286" y="274"/>
                  </a:lnTo>
                  <a:lnTo>
                    <a:pt x="290" y="283"/>
                  </a:lnTo>
                  <a:lnTo>
                    <a:pt x="299" y="303"/>
                  </a:lnTo>
                  <a:lnTo>
                    <a:pt x="306" y="324"/>
                  </a:lnTo>
                  <a:lnTo>
                    <a:pt x="312" y="370"/>
                  </a:lnTo>
                  <a:lnTo>
                    <a:pt x="317" y="465"/>
                  </a:lnTo>
                  <a:lnTo>
                    <a:pt x="314" y="484"/>
                  </a:lnTo>
                  <a:lnTo>
                    <a:pt x="310" y="491"/>
                  </a:lnTo>
                  <a:lnTo>
                    <a:pt x="308" y="495"/>
                  </a:lnTo>
                  <a:lnTo>
                    <a:pt x="303" y="498"/>
                  </a:lnTo>
                  <a:lnTo>
                    <a:pt x="268" y="502"/>
                  </a:lnTo>
                  <a:lnTo>
                    <a:pt x="233" y="502"/>
                  </a:lnTo>
                  <a:lnTo>
                    <a:pt x="198" y="495"/>
                  </a:lnTo>
                  <a:lnTo>
                    <a:pt x="167" y="482"/>
                  </a:lnTo>
                  <a:lnTo>
                    <a:pt x="154" y="467"/>
                  </a:lnTo>
                  <a:lnTo>
                    <a:pt x="143" y="452"/>
                  </a:lnTo>
                  <a:lnTo>
                    <a:pt x="134" y="432"/>
                  </a:lnTo>
                  <a:lnTo>
                    <a:pt x="123" y="414"/>
                  </a:lnTo>
                  <a:lnTo>
                    <a:pt x="84" y="340"/>
                  </a:lnTo>
                  <a:lnTo>
                    <a:pt x="66" y="298"/>
                  </a:lnTo>
                  <a:lnTo>
                    <a:pt x="59" y="283"/>
                  </a:lnTo>
                  <a:lnTo>
                    <a:pt x="53" y="256"/>
                  </a:lnTo>
                  <a:lnTo>
                    <a:pt x="46" y="243"/>
                  </a:lnTo>
                  <a:lnTo>
                    <a:pt x="37" y="232"/>
                  </a:lnTo>
                  <a:lnTo>
                    <a:pt x="18" y="210"/>
                  </a:lnTo>
                  <a:lnTo>
                    <a:pt x="9" y="199"/>
                  </a:lnTo>
                  <a:lnTo>
                    <a:pt x="2" y="189"/>
                  </a:lnTo>
                  <a:lnTo>
                    <a:pt x="0" y="173"/>
                  </a:lnTo>
                  <a:lnTo>
                    <a:pt x="2" y="160"/>
                  </a:lnTo>
                  <a:lnTo>
                    <a:pt x="7" y="138"/>
                  </a:lnTo>
                  <a:lnTo>
                    <a:pt x="15" y="118"/>
                  </a:lnTo>
                  <a:lnTo>
                    <a:pt x="31" y="103"/>
                  </a:lnTo>
                  <a:lnTo>
                    <a:pt x="48" y="90"/>
                  </a:lnTo>
                  <a:lnTo>
                    <a:pt x="62" y="83"/>
                  </a:lnTo>
                  <a:lnTo>
                    <a:pt x="75" y="79"/>
                  </a:lnTo>
                  <a:lnTo>
                    <a:pt x="101" y="70"/>
                  </a:lnTo>
                  <a:lnTo>
                    <a:pt x="134" y="48"/>
                  </a:lnTo>
                  <a:lnTo>
                    <a:pt x="167" y="31"/>
                  </a:lnTo>
                  <a:lnTo>
                    <a:pt x="202" y="13"/>
                  </a:lnTo>
                  <a:lnTo>
                    <a:pt x="240" y="4"/>
                  </a:lnTo>
                  <a:lnTo>
                    <a:pt x="262" y="0"/>
                  </a:lnTo>
                  <a:lnTo>
                    <a:pt x="286" y="0"/>
                  </a:lnTo>
                </a:path>
              </a:pathLst>
            </a:custGeom>
            <a:solidFill>
              <a:srgbClr val="E6CC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Freeform 224"/>
            <p:cNvSpPr>
              <a:spLocks/>
            </p:cNvSpPr>
            <p:nvPr/>
          </p:nvSpPr>
          <p:spPr bwMode="auto">
            <a:xfrm>
              <a:off x="5523" y="3587"/>
              <a:ext cx="165" cy="627"/>
            </a:xfrm>
            <a:custGeom>
              <a:avLst/>
              <a:gdLst>
                <a:gd name="T0" fmla="*/ 112 w 165"/>
                <a:gd name="T1" fmla="*/ 55 h 627"/>
                <a:gd name="T2" fmla="*/ 125 w 165"/>
                <a:gd name="T3" fmla="*/ 79 h 627"/>
                <a:gd name="T4" fmla="*/ 133 w 165"/>
                <a:gd name="T5" fmla="*/ 104 h 627"/>
                <a:gd name="T6" fmla="*/ 139 w 165"/>
                <a:gd name="T7" fmla="*/ 128 h 627"/>
                <a:gd name="T8" fmla="*/ 139 w 165"/>
                <a:gd name="T9" fmla="*/ 154 h 627"/>
                <a:gd name="T10" fmla="*/ 133 w 165"/>
                <a:gd name="T11" fmla="*/ 163 h 627"/>
                <a:gd name="T12" fmla="*/ 133 w 165"/>
                <a:gd name="T13" fmla="*/ 192 h 627"/>
                <a:gd name="T14" fmla="*/ 135 w 165"/>
                <a:gd name="T15" fmla="*/ 218 h 627"/>
                <a:gd name="T16" fmla="*/ 147 w 165"/>
                <a:gd name="T17" fmla="*/ 271 h 627"/>
                <a:gd name="T18" fmla="*/ 160 w 165"/>
                <a:gd name="T19" fmla="*/ 324 h 627"/>
                <a:gd name="T20" fmla="*/ 164 w 165"/>
                <a:gd name="T21" fmla="*/ 379 h 627"/>
                <a:gd name="T22" fmla="*/ 160 w 165"/>
                <a:gd name="T23" fmla="*/ 436 h 627"/>
                <a:gd name="T24" fmla="*/ 152 w 165"/>
                <a:gd name="T25" fmla="*/ 494 h 627"/>
                <a:gd name="T26" fmla="*/ 145 w 165"/>
                <a:gd name="T27" fmla="*/ 520 h 627"/>
                <a:gd name="T28" fmla="*/ 137 w 165"/>
                <a:gd name="T29" fmla="*/ 547 h 627"/>
                <a:gd name="T30" fmla="*/ 125 w 165"/>
                <a:gd name="T31" fmla="*/ 571 h 627"/>
                <a:gd name="T32" fmla="*/ 110 w 165"/>
                <a:gd name="T33" fmla="*/ 595 h 627"/>
                <a:gd name="T34" fmla="*/ 89 w 165"/>
                <a:gd name="T35" fmla="*/ 611 h 627"/>
                <a:gd name="T36" fmla="*/ 64 w 165"/>
                <a:gd name="T37" fmla="*/ 624 h 627"/>
                <a:gd name="T38" fmla="*/ 52 w 165"/>
                <a:gd name="T39" fmla="*/ 626 h 627"/>
                <a:gd name="T40" fmla="*/ 39 w 165"/>
                <a:gd name="T41" fmla="*/ 626 h 627"/>
                <a:gd name="T42" fmla="*/ 27 w 165"/>
                <a:gd name="T43" fmla="*/ 624 h 627"/>
                <a:gd name="T44" fmla="*/ 15 w 165"/>
                <a:gd name="T45" fmla="*/ 619 h 627"/>
                <a:gd name="T46" fmla="*/ 39 w 165"/>
                <a:gd name="T47" fmla="*/ 606 h 627"/>
                <a:gd name="T48" fmla="*/ 64 w 165"/>
                <a:gd name="T49" fmla="*/ 589 h 627"/>
                <a:gd name="T50" fmla="*/ 83 w 165"/>
                <a:gd name="T51" fmla="*/ 566 h 627"/>
                <a:gd name="T52" fmla="*/ 98 w 165"/>
                <a:gd name="T53" fmla="*/ 540 h 627"/>
                <a:gd name="T54" fmla="*/ 108 w 165"/>
                <a:gd name="T55" fmla="*/ 511 h 627"/>
                <a:gd name="T56" fmla="*/ 116 w 165"/>
                <a:gd name="T57" fmla="*/ 483 h 627"/>
                <a:gd name="T58" fmla="*/ 122 w 165"/>
                <a:gd name="T59" fmla="*/ 452 h 627"/>
                <a:gd name="T60" fmla="*/ 125 w 165"/>
                <a:gd name="T61" fmla="*/ 421 h 627"/>
                <a:gd name="T62" fmla="*/ 125 w 165"/>
                <a:gd name="T63" fmla="*/ 390 h 627"/>
                <a:gd name="T64" fmla="*/ 122 w 165"/>
                <a:gd name="T65" fmla="*/ 359 h 627"/>
                <a:gd name="T66" fmla="*/ 112 w 165"/>
                <a:gd name="T67" fmla="*/ 298 h 627"/>
                <a:gd name="T68" fmla="*/ 106 w 165"/>
                <a:gd name="T69" fmla="*/ 273 h 627"/>
                <a:gd name="T70" fmla="*/ 98 w 165"/>
                <a:gd name="T71" fmla="*/ 249 h 627"/>
                <a:gd name="T72" fmla="*/ 89 w 165"/>
                <a:gd name="T73" fmla="*/ 159 h 627"/>
                <a:gd name="T74" fmla="*/ 81 w 165"/>
                <a:gd name="T75" fmla="*/ 115 h 627"/>
                <a:gd name="T76" fmla="*/ 77 w 165"/>
                <a:gd name="T77" fmla="*/ 99 h 627"/>
                <a:gd name="T78" fmla="*/ 69 w 165"/>
                <a:gd name="T79" fmla="*/ 73 h 627"/>
                <a:gd name="T80" fmla="*/ 56 w 165"/>
                <a:gd name="T81" fmla="*/ 51 h 627"/>
                <a:gd name="T82" fmla="*/ 39 w 165"/>
                <a:gd name="T83" fmla="*/ 31 h 627"/>
                <a:gd name="T84" fmla="*/ 21 w 165"/>
                <a:gd name="T85" fmla="*/ 15 h 627"/>
                <a:gd name="T86" fmla="*/ 10 w 165"/>
                <a:gd name="T87" fmla="*/ 9 h 627"/>
                <a:gd name="T88" fmla="*/ 0 w 165"/>
                <a:gd name="T89" fmla="*/ 7 h 627"/>
                <a:gd name="T90" fmla="*/ 29 w 165"/>
                <a:gd name="T91" fmla="*/ 0 h 627"/>
                <a:gd name="T92" fmla="*/ 58 w 165"/>
                <a:gd name="T93" fmla="*/ 2 h 627"/>
                <a:gd name="T94" fmla="*/ 75 w 165"/>
                <a:gd name="T95" fmla="*/ 11 h 627"/>
                <a:gd name="T96" fmla="*/ 89 w 165"/>
                <a:gd name="T97" fmla="*/ 24 h 627"/>
                <a:gd name="T98" fmla="*/ 102 w 165"/>
                <a:gd name="T99" fmla="*/ 40 h 627"/>
                <a:gd name="T100" fmla="*/ 112 w 165"/>
                <a:gd name="T101" fmla="*/ 55 h 6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5" h="627">
                  <a:moveTo>
                    <a:pt x="112" y="55"/>
                  </a:moveTo>
                  <a:lnTo>
                    <a:pt x="125" y="79"/>
                  </a:lnTo>
                  <a:lnTo>
                    <a:pt x="133" y="104"/>
                  </a:lnTo>
                  <a:lnTo>
                    <a:pt x="139" y="128"/>
                  </a:lnTo>
                  <a:lnTo>
                    <a:pt x="139" y="154"/>
                  </a:lnTo>
                  <a:lnTo>
                    <a:pt x="133" y="163"/>
                  </a:lnTo>
                  <a:lnTo>
                    <a:pt x="133" y="192"/>
                  </a:lnTo>
                  <a:lnTo>
                    <a:pt x="135" y="218"/>
                  </a:lnTo>
                  <a:lnTo>
                    <a:pt x="147" y="271"/>
                  </a:lnTo>
                  <a:lnTo>
                    <a:pt x="160" y="324"/>
                  </a:lnTo>
                  <a:lnTo>
                    <a:pt x="164" y="379"/>
                  </a:lnTo>
                  <a:lnTo>
                    <a:pt x="160" y="436"/>
                  </a:lnTo>
                  <a:lnTo>
                    <a:pt x="152" y="494"/>
                  </a:lnTo>
                  <a:lnTo>
                    <a:pt x="145" y="520"/>
                  </a:lnTo>
                  <a:lnTo>
                    <a:pt x="137" y="547"/>
                  </a:lnTo>
                  <a:lnTo>
                    <a:pt x="125" y="571"/>
                  </a:lnTo>
                  <a:lnTo>
                    <a:pt x="110" y="595"/>
                  </a:lnTo>
                  <a:lnTo>
                    <a:pt x="89" y="611"/>
                  </a:lnTo>
                  <a:lnTo>
                    <a:pt x="64" y="624"/>
                  </a:lnTo>
                  <a:lnTo>
                    <a:pt x="52" y="626"/>
                  </a:lnTo>
                  <a:lnTo>
                    <a:pt x="39" y="626"/>
                  </a:lnTo>
                  <a:lnTo>
                    <a:pt x="27" y="624"/>
                  </a:lnTo>
                  <a:lnTo>
                    <a:pt x="15" y="619"/>
                  </a:lnTo>
                  <a:lnTo>
                    <a:pt x="39" y="606"/>
                  </a:lnTo>
                  <a:lnTo>
                    <a:pt x="64" y="589"/>
                  </a:lnTo>
                  <a:lnTo>
                    <a:pt x="83" y="566"/>
                  </a:lnTo>
                  <a:lnTo>
                    <a:pt x="98" y="540"/>
                  </a:lnTo>
                  <a:lnTo>
                    <a:pt x="108" y="511"/>
                  </a:lnTo>
                  <a:lnTo>
                    <a:pt x="116" y="483"/>
                  </a:lnTo>
                  <a:lnTo>
                    <a:pt x="122" y="452"/>
                  </a:lnTo>
                  <a:lnTo>
                    <a:pt x="125" y="421"/>
                  </a:lnTo>
                  <a:lnTo>
                    <a:pt x="125" y="390"/>
                  </a:lnTo>
                  <a:lnTo>
                    <a:pt x="122" y="359"/>
                  </a:lnTo>
                  <a:lnTo>
                    <a:pt x="112" y="298"/>
                  </a:lnTo>
                  <a:lnTo>
                    <a:pt x="106" y="273"/>
                  </a:lnTo>
                  <a:lnTo>
                    <a:pt x="98" y="249"/>
                  </a:lnTo>
                  <a:lnTo>
                    <a:pt x="89" y="159"/>
                  </a:lnTo>
                  <a:lnTo>
                    <a:pt x="81" y="115"/>
                  </a:lnTo>
                  <a:lnTo>
                    <a:pt x="77" y="99"/>
                  </a:lnTo>
                  <a:lnTo>
                    <a:pt x="69" y="73"/>
                  </a:lnTo>
                  <a:lnTo>
                    <a:pt x="56" y="51"/>
                  </a:lnTo>
                  <a:lnTo>
                    <a:pt x="39" y="31"/>
                  </a:lnTo>
                  <a:lnTo>
                    <a:pt x="21" y="15"/>
                  </a:lnTo>
                  <a:lnTo>
                    <a:pt x="10" y="9"/>
                  </a:lnTo>
                  <a:lnTo>
                    <a:pt x="0" y="7"/>
                  </a:lnTo>
                  <a:lnTo>
                    <a:pt x="29" y="0"/>
                  </a:lnTo>
                  <a:lnTo>
                    <a:pt x="58" y="2"/>
                  </a:lnTo>
                  <a:lnTo>
                    <a:pt x="75" y="11"/>
                  </a:lnTo>
                  <a:lnTo>
                    <a:pt x="89" y="24"/>
                  </a:lnTo>
                  <a:lnTo>
                    <a:pt x="102" y="40"/>
                  </a:lnTo>
                  <a:lnTo>
                    <a:pt x="112" y="55"/>
                  </a:lnTo>
                </a:path>
              </a:pathLst>
            </a:custGeom>
            <a:solidFill>
              <a:srgbClr val="33BF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Freeform 225"/>
            <p:cNvSpPr>
              <a:spLocks/>
            </p:cNvSpPr>
            <p:nvPr/>
          </p:nvSpPr>
          <p:spPr bwMode="auto">
            <a:xfrm>
              <a:off x="5280" y="3612"/>
              <a:ext cx="348" cy="568"/>
            </a:xfrm>
            <a:custGeom>
              <a:avLst/>
              <a:gdLst>
                <a:gd name="T0" fmla="*/ 265 w 348"/>
                <a:gd name="T1" fmla="*/ 37 h 568"/>
                <a:gd name="T2" fmla="*/ 301 w 348"/>
                <a:gd name="T3" fmla="*/ 110 h 568"/>
                <a:gd name="T4" fmla="*/ 319 w 348"/>
                <a:gd name="T5" fmla="*/ 215 h 568"/>
                <a:gd name="T6" fmla="*/ 347 w 348"/>
                <a:gd name="T7" fmla="*/ 352 h 568"/>
                <a:gd name="T8" fmla="*/ 336 w 348"/>
                <a:gd name="T9" fmla="*/ 451 h 568"/>
                <a:gd name="T10" fmla="*/ 317 w 348"/>
                <a:gd name="T11" fmla="*/ 510 h 568"/>
                <a:gd name="T12" fmla="*/ 275 w 348"/>
                <a:gd name="T13" fmla="*/ 554 h 568"/>
                <a:gd name="T14" fmla="*/ 221 w 348"/>
                <a:gd name="T15" fmla="*/ 567 h 568"/>
                <a:gd name="T16" fmla="*/ 182 w 348"/>
                <a:gd name="T17" fmla="*/ 547 h 568"/>
                <a:gd name="T18" fmla="*/ 156 w 348"/>
                <a:gd name="T19" fmla="*/ 501 h 568"/>
                <a:gd name="T20" fmla="*/ 150 w 348"/>
                <a:gd name="T21" fmla="*/ 444 h 568"/>
                <a:gd name="T22" fmla="*/ 147 w 348"/>
                <a:gd name="T23" fmla="*/ 354 h 568"/>
                <a:gd name="T24" fmla="*/ 139 w 348"/>
                <a:gd name="T25" fmla="*/ 314 h 568"/>
                <a:gd name="T26" fmla="*/ 132 w 348"/>
                <a:gd name="T27" fmla="*/ 292 h 568"/>
                <a:gd name="T28" fmla="*/ 171 w 348"/>
                <a:gd name="T29" fmla="*/ 237 h 568"/>
                <a:gd name="T30" fmla="*/ 176 w 348"/>
                <a:gd name="T31" fmla="*/ 207 h 568"/>
                <a:gd name="T32" fmla="*/ 171 w 348"/>
                <a:gd name="T33" fmla="*/ 160 h 568"/>
                <a:gd name="T34" fmla="*/ 160 w 348"/>
                <a:gd name="T35" fmla="*/ 152 h 568"/>
                <a:gd name="T36" fmla="*/ 163 w 348"/>
                <a:gd name="T37" fmla="*/ 185 h 568"/>
                <a:gd name="T38" fmla="*/ 147 w 348"/>
                <a:gd name="T39" fmla="*/ 233 h 568"/>
                <a:gd name="T40" fmla="*/ 113 w 348"/>
                <a:gd name="T41" fmla="*/ 268 h 568"/>
                <a:gd name="T42" fmla="*/ 67 w 348"/>
                <a:gd name="T43" fmla="*/ 262 h 568"/>
                <a:gd name="T44" fmla="*/ 65 w 348"/>
                <a:gd name="T45" fmla="*/ 255 h 568"/>
                <a:gd name="T46" fmla="*/ 78 w 348"/>
                <a:gd name="T47" fmla="*/ 244 h 568"/>
                <a:gd name="T48" fmla="*/ 93 w 348"/>
                <a:gd name="T49" fmla="*/ 224 h 568"/>
                <a:gd name="T50" fmla="*/ 95 w 348"/>
                <a:gd name="T51" fmla="*/ 176 h 568"/>
                <a:gd name="T52" fmla="*/ 69 w 348"/>
                <a:gd name="T53" fmla="*/ 119 h 568"/>
                <a:gd name="T54" fmla="*/ 41 w 348"/>
                <a:gd name="T55" fmla="*/ 97 h 568"/>
                <a:gd name="T56" fmla="*/ 9 w 348"/>
                <a:gd name="T57" fmla="*/ 95 h 568"/>
                <a:gd name="T58" fmla="*/ 11 w 348"/>
                <a:gd name="T59" fmla="*/ 73 h 568"/>
                <a:gd name="T60" fmla="*/ 30 w 348"/>
                <a:gd name="T61" fmla="*/ 53 h 568"/>
                <a:gd name="T62" fmla="*/ 63 w 348"/>
                <a:gd name="T63" fmla="*/ 44 h 568"/>
                <a:gd name="T64" fmla="*/ 95 w 348"/>
                <a:gd name="T65" fmla="*/ 53 h 568"/>
                <a:gd name="T66" fmla="*/ 115 w 348"/>
                <a:gd name="T67" fmla="*/ 70 h 568"/>
                <a:gd name="T68" fmla="*/ 137 w 348"/>
                <a:gd name="T69" fmla="*/ 86 h 568"/>
                <a:gd name="T70" fmla="*/ 137 w 348"/>
                <a:gd name="T71" fmla="*/ 70 h 568"/>
                <a:gd name="T72" fmla="*/ 121 w 348"/>
                <a:gd name="T73" fmla="*/ 40 h 568"/>
                <a:gd name="T74" fmla="*/ 113 w 348"/>
                <a:gd name="T75" fmla="*/ 24 h 568"/>
                <a:gd name="T76" fmla="*/ 141 w 348"/>
                <a:gd name="T77" fmla="*/ 9 h 568"/>
                <a:gd name="T78" fmla="*/ 204 w 348"/>
                <a:gd name="T79" fmla="*/ 0 h 568"/>
                <a:gd name="T80" fmla="*/ 247 w 348"/>
                <a:gd name="T81" fmla="*/ 18 h 5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8" h="568">
                  <a:moveTo>
                    <a:pt x="247" y="18"/>
                  </a:moveTo>
                  <a:lnTo>
                    <a:pt x="265" y="37"/>
                  </a:lnTo>
                  <a:lnTo>
                    <a:pt x="278" y="62"/>
                  </a:lnTo>
                  <a:lnTo>
                    <a:pt x="301" y="110"/>
                  </a:lnTo>
                  <a:lnTo>
                    <a:pt x="314" y="163"/>
                  </a:lnTo>
                  <a:lnTo>
                    <a:pt x="319" y="215"/>
                  </a:lnTo>
                  <a:lnTo>
                    <a:pt x="332" y="286"/>
                  </a:lnTo>
                  <a:lnTo>
                    <a:pt x="347" y="352"/>
                  </a:lnTo>
                  <a:lnTo>
                    <a:pt x="340" y="418"/>
                  </a:lnTo>
                  <a:lnTo>
                    <a:pt x="336" y="451"/>
                  </a:lnTo>
                  <a:lnTo>
                    <a:pt x="327" y="481"/>
                  </a:lnTo>
                  <a:lnTo>
                    <a:pt x="317" y="510"/>
                  </a:lnTo>
                  <a:lnTo>
                    <a:pt x="299" y="534"/>
                  </a:lnTo>
                  <a:lnTo>
                    <a:pt x="275" y="554"/>
                  </a:lnTo>
                  <a:lnTo>
                    <a:pt x="243" y="567"/>
                  </a:lnTo>
                  <a:lnTo>
                    <a:pt x="221" y="567"/>
                  </a:lnTo>
                  <a:lnTo>
                    <a:pt x="202" y="560"/>
                  </a:lnTo>
                  <a:lnTo>
                    <a:pt x="182" y="547"/>
                  </a:lnTo>
                  <a:lnTo>
                    <a:pt x="167" y="527"/>
                  </a:lnTo>
                  <a:lnTo>
                    <a:pt x="156" y="501"/>
                  </a:lnTo>
                  <a:lnTo>
                    <a:pt x="150" y="473"/>
                  </a:lnTo>
                  <a:lnTo>
                    <a:pt x="150" y="444"/>
                  </a:lnTo>
                  <a:lnTo>
                    <a:pt x="150" y="413"/>
                  </a:lnTo>
                  <a:lnTo>
                    <a:pt x="147" y="354"/>
                  </a:lnTo>
                  <a:lnTo>
                    <a:pt x="143" y="325"/>
                  </a:lnTo>
                  <a:lnTo>
                    <a:pt x="139" y="314"/>
                  </a:lnTo>
                  <a:lnTo>
                    <a:pt x="132" y="297"/>
                  </a:lnTo>
                  <a:lnTo>
                    <a:pt x="132" y="292"/>
                  </a:lnTo>
                  <a:lnTo>
                    <a:pt x="154" y="268"/>
                  </a:lnTo>
                  <a:lnTo>
                    <a:pt x="171" y="237"/>
                  </a:lnTo>
                  <a:lnTo>
                    <a:pt x="176" y="222"/>
                  </a:lnTo>
                  <a:lnTo>
                    <a:pt x="176" y="207"/>
                  </a:lnTo>
                  <a:lnTo>
                    <a:pt x="174" y="174"/>
                  </a:lnTo>
                  <a:lnTo>
                    <a:pt x="171" y="160"/>
                  </a:lnTo>
                  <a:lnTo>
                    <a:pt x="167" y="154"/>
                  </a:lnTo>
                  <a:lnTo>
                    <a:pt x="160" y="152"/>
                  </a:lnTo>
                  <a:lnTo>
                    <a:pt x="163" y="169"/>
                  </a:lnTo>
                  <a:lnTo>
                    <a:pt x="163" y="185"/>
                  </a:lnTo>
                  <a:lnTo>
                    <a:pt x="154" y="218"/>
                  </a:lnTo>
                  <a:lnTo>
                    <a:pt x="147" y="233"/>
                  </a:lnTo>
                  <a:lnTo>
                    <a:pt x="139" y="246"/>
                  </a:lnTo>
                  <a:lnTo>
                    <a:pt x="113" y="268"/>
                  </a:lnTo>
                  <a:lnTo>
                    <a:pt x="89" y="268"/>
                  </a:lnTo>
                  <a:lnTo>
                    <a:pt x="67" y="262"/>
                  </a:lnTo>
                  <a:lnTo>
                    <a:pt x="65" y="257"/>
                  </a:lnTo>
                  <a:lnTo>
                    <a:pt x="65" y="255"/>
                  </a:lnTo>
                  <a:lnTo>
                    <a:pt x="72" y="248"/>
                  </a:lnTo>
                  <a:lnTo>
                    <a:pt x="78" y="244"/>
                  </a:lnTo>
                  <a:lnTo>
                    <a:pt x="85" y="237"/>
                  </a:lnTo>
                  <a:lnTo>
                    <a:pt x="93" y="224"/>
                  </a:lnTo>
                  <a:lnTo>
                    <a:pt x="98" y="209"/>
                  </a:lnTo>
                  <a:lnTo>
                    <a:pt x="95" y="176"/>
                  </a:lnTo>
                  <a:lnTo>
                    <a:pt x="87" y="145"/>
                  </a:lnTo>
                  <a:lnTo>
                    <a:pt x="69" y="119"/>
                  </a:lnTo>
                  <a:lnTo>
                    <a:pt x="56" y="105"/>
                  </a:lnTo>
                  <a:lnTo>
                    <a:pt x="41" y="97"/>
                  </a:lnTo>
                  <a:lnTo>
                    <a:pt x="26" y="92"/>
                  </a:lnTo>
                  <a:lnTo>
                    <a:pt x="9" y="95"/>
                  </a:lnTo>
                  <a:lnTo>
                    <a:pt x="0" y="97"/>
                  </a:lnTo>
                  <a:lnTo>
                    <a:pt x="11" y="73"/>
                  </a:lnTo>
                  <a:lnTo>
                    <a:pt x="20" y="62"/>
                  </a:lnTo>
                  <a:lnTo>
                    <a:pt x="30" y="53"/>
                  </a:lnTo>
                  <a:lnTo>
                    <a:pt x="46" y="46"/>
                  </a:lnTo>
                  <a:lnTo>
                    <a:pt x="63" y="44"/>
                  </a:lnTo>
                  <a:lnTo>
                    <a:pt x="80" y="48"/>
                  </a:lnTo>
                  <a:lnTo>
                    <a:pt x="95" y="53"/>
                  </a:lnTo>
                  <a:lnTo>
                    <a:pt x="106" y="62"/>
                  </a:lnTo>
                  <a:lnTo>
                    <a:pt x="115" y="70"/>
                  </a:lnTo>
                  <a:lnTo>
                    <a:pt x="126" y="79"/>
                  </a:lnTo>
                  <a:lnTo>
                    <a:pt x="137" y="86"/>
                  </a:lnTo>
                  <a:lnTo>
                    <a:pt x="139" y="77"/>
                  </a:lnTo>
                  <a:lnTo>
                    <a:pt x="137" y="70"/>
                  </a:lnTo>
                  <a:lnTo>
                    <a:pt x="132" y="53"/>
                  </a:lnTo>
                  <a:lnTo>
                    <a:pt x="121" y="40"/>
                  </a:lnTo>
                  <a:lnTo>
                    <a:pt x="117" y="33"/>
                  </a:lnTo>
                  <a:lnTo>
                    <a:pt x="113" y="24"/>
                  </a:lnTo>
                  <a:lnTo>
                    <a:pt x="126" y="15"/>
                  </a:lnTo>
                  <a:lnTo>
                    <a:pt x="141" y="9"/>
                  </a:lnTo>
                  <a:lnTo>
                    <a:pt x="171" y="0"/>
                  </a:lnTo>
                  <a:lnTo>
                    <a:pt x="204" y="0"/>
                  </a:lnTo>
                  <a:lnTo>
                    <a:pt x="236" y="9"/>
                  </a:lnTo>
                  <a:lnTo>
                    <a:pt x="247" y="18"/>
                  </a:lnTo>
                </a:path>
              </a:pathLst>
            </a:custGeom>
            <a:solidFill>
              <a:srgbClr val="66F2B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Freeform 226"/>
            <p:cNvSpPr>
              <a:spLocks/>
            </p:cNvSpPr>
            <p:nvPr/>
          </p:nvSpPr>
          <p:spPr bwMode="auto">
            <a:xfrm>
              <a:off x="3680" y="3880"/>
              <a:ext cx="600" cy="325"/>
            </a:xfrm>
            <a:custGeom>
              <a:avLst/>
              <a:gdLst>
                <a:gd name="T0" fmla="*/ 484 w 600"/>
                <a:gd name="T1" fmla="*/ 41 h 325"/>
                <a:gd name="T2" fmla="*/ 553 w 600"/>
                <a:gd name="T3" fmla="*/ 22 h 325"/>
                <a:gd name="T4" fmla="*/ 559 w 600"/>
                <a:gd name="T5" fmla="*/ 2 h 325"/>
                <a:gd name="T6" fmla="*/ 573 w 600"/>
                <a:gd name="T7" fmla="*/ 15 h 325"/>
                <a:gd name="T8" fmla="*/ 581 w 600"/>
                <a:gd name="T9" fmla="*/ 54 h 325"/>
                <a:gd name="T10" fmla="*/ 570 w 600"/>
                <a:gd name="T11" fmla="*/ 89 h 325"/>
                <a:gd name="T12" fmla="*/ 524 w 600"/>
                <a:gd name="T13" fmla="*/ 114 h 325"/>
                <a:gd name="T14" fmla="*/ 471 w 600"/>
                <a:gd name="T15" fmla="*/ 114 h 325"/>
                <a:gd name="T16" fmla="*/ 465 w 600"/>
                <a:gd name="T17" fmla="*/ 123 h 325"/>
                <a:gd name="T18" fmla="*/ 484 w 600"/>
                <a:gd name="T19" fmla="*/ 132 h 325"/>
                <a:gd name="T20" fmla="*/ 537 w 600"/>
                <a:gd name="T21" fmla="*/ 130 h 325"/>
                <a:gd name="T22" fmla="*/ 584 w 600"/>
                <a:gd name="T23" fmla="*/ 158 h 325"/>
                <a:gd name="T24" fmla="*/ 599 w 600"/>
                <a:gd name="T25" fmla="*/ 222 h 325"/>
                <a:gd name="T26" fmla="*/ 590 w 600"/>
                <a:gd name="T27" fmla="*/ 264 h 325"/>
                <a:gd name="T28" fmla="*/ 544 w 600"/>
                <a:gd name="T29" fmla="*/ 305 h 325"/>
                <a:gd name="T30" fmla="*/ 467 w 600"/>
                <a:gd name="T31" fmla="*/ 324 h 325"/>
                <a:gd name="T32" fmla="*/ 339 w 600"/>
                <a:gd name="T33" fmla="*/ 311 h 325"/>
                <a:gd name="T34" fmla="*/ 280 w 600"/>
                <a:gd name="T35" fmla="*/ 305 h 325"/>
                <a:gd name="T36" fmla="*/ 189 w 600"/>
                <a:gd name="T37" fmla="*/ 302 h 325"/>
                <a:gd name="T38" fmla="*/ 128 w 600"/>
                <a:gd name="T39" fmla="*/ 292 h 325"/>
                <a:gd name="T40" fmla="*/ 9 w 600"/>
                <a:gd name="T41" fmla="*/ 251 h 325"/>
                <a:gd name="T42" fmla="*/ 0 w 600"/>
                <a:gd name="T43" fmla="*/ 231 h 325"/>
                <a:gd name="T44" fmla="*/ 11 w 600"/>
                <a:gd name="T45" fmla="*/ 179 h 325"/>
                <a:gd name="T46" fmla="*/ 46 w 600"/>
                <a:gd name="T47" fmla="*/ 140 h 325"/>
                <a:gd name="T48" fmla="*/ 70 w 600"/>
                <a:gd name="T49" fmla="*/ 130 h 325"/>
                <a:gd name="T50" fmla="*/ 123 w 600"/>
                <a:gd name="T51" fmla="*/ 117 h 325"/>
                <a:gd name="T52" fmla="*/ 178 w 600"/>
                <a:gd name="T53" fmla="*/ 119 h 325"/>
                <a:gd name="T54" fmla="*/ 262 w 600"/>
                <a:gd name="T55" fmla="*/ 123 h 325"/>
                <a:gd name="T56" fmla="*/ 302 w 600"/>
                <a:gd name="T57" fmla="*/ 114 h 325"/>
                <a:gd name="T58" fmla="*/ 324 w 600"/>
                <a:gd name="T59" fmla="*/ 104 h 325"/>
                <a:gd name="T60" fmla="*/ 366 w 600"/>
                <a:gd name="T61" fmla="*/ 119 h 325"/>
                <a:gd name="T62" fmla="*/ 410 w 600"/>
                <a:gd name="T63" fmla="*/ 127 h 325"/>
                <a:gd name="T64" fmla="*/ 418 w 600"/>
                <a:gd name="T65" fmla="*/ 114 h 325"/>
                <a:gd name="T66" fmla="*/ 405 w 600"/>
                <a:gd name="T67" fmla="*/ 110 h 325"/>
                <a:gd name="T68" fmla="*/ 374 w 600"/>
                <a:gd name="T69" fmla="*/ 99 h 325"/>
                <a:gd name="T70" fmla="*/ 339 w 600"/>
                <a:gd name="T71" fmla="*/ 71 h 325"/>
                <a:gd name="T72" fmla="*/ 330 w 600"/>
                <a:gd name="T73" fmla="*/ 52 h 325"/>
                <a:gd name="T74" fmla="*/ 333 w 600"/>
                <a:gd name="T75" fmla="*/ 24 h 325"/>
                <a:gd name="T76" fmla="*/ 348 w 600"/>
                <a:gd name="T77" fmla="*/ 0 h 325"/>
                <a:gd name="T78" fmla="*/ 405 w 600"/>
                <a:gd name="T79" fmla="*/ 32 h 325"/>
                <a:gd name="T80" fmla="*/ 427 w 600"/>
                <a:gd name="T81" fmla="*/ 39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0" h="325">
                  <a:moveTo>
                    <a:pt x="427" y="39"/>
                  </a:moveTo>
                  <a:lnTo>
                    <a:pt x="484" y="41"/>
                  </a:lnTo>
                  <a:lnTo>
                    <a:pt x="537" y="35"/>
                  </a:lnTo>
                  <a:lnTo>
                    <a:pt x="553" y="22"/>
                  </a:lnTo>
                  <a:lnTo>
                    <a:pt x="557" y="13"/>
                  </a:lnTo>
                  <a:lnTo>
                    <a:pt x="559" y="2"/>
                  </a:lnTo>
                  <a:lnTo>
                    <a:pt x="568" y="6"/>
                  </a:lnTo>
                  <a:lnTo>
                    <a:pt x="573" y="15"/>
                  </a:lnTo>
                  <a:lnTo>
                    <a:pt x="579" y="35"/>
                  </a:lnTo>
                  <a:lnTo>
                    <a:pt x="581" y="54"/>
                  </a:lnTo>
                  <a:lnTo>
                    <a:pt x="577" y="73"/>
                  </a:lnTo>
                  <a:lnTo>
                    <a:pt x="570" y="89"/>
                  </a:lnTo>
                  <a:lnTo>
                    <a:pt x="551" y="106"/>
                  </a:lnTo>
                  <a:lnTo>
                    <a:pt x="524" y="114"/>
                  </a:lnTo>
                  <a:lnTo>
                    <a:pt x="498" y="114"/>
                  </a:lnTo>
                  <a:lnTo>
                    <a:pt x="471" y="114"/>
                  </a:lnTo>
                  <a:lnTo>
                    <a:pt x="465" y="119"/>
                  </a:lnTo>
                  <a:lnTo>
                    <a:pt x="465" y="123"/>
                  </a:lnTo>
                  <a:lnTo>
                    <a:pt x="473" y="130"/>
                  </a:lnTo>
                  <a:lnTo>
                    <a:pt x="484" y="132"/>
                  </a:lnTo>
                  <a:lnTo>
                    <a:pt x="507" y="132"/>
                  </a:lnTo>
                  <a:lnTo>
                    <a:pt x="537" y="130"/>
                  </a:lnTo>
                  <a:lnTo>
                    <a:pt x="566" y="119"/>
                  </a:lnTo>
                  <a:lnTo>
                    <a:pt x="584" y="158"/>
                  </a:lnTo>
                  <a:lnTo>
                    <a:pt x="597" y="199"/>
                  </a:lnTo>
                  <a:lnTo>
                    <a:pt x="599" y="222"/>
                  </a:lnTo>
                  <a:lnTo>
                    <a:pt x="597" y="244"/>
                  </a:lnTo>
                  <a:lnTo>
                    <a:pt x="590" y="264"/>
                  </a:lnTo>
                  <a:lnTo>
                    <a:pt x="579" y="283"/>
                  </a:lnTo>
                  <a:lnTo>
                    <a:pt x="544" y="305"/>
                  </a:lnTo>
                  <a:lnTo>
                    <a:pt x="507" y="318"/>
                  </a:lnTo>
                  <a:lnTo>
                    <a:pt x="467" y="324"/>
                  </a:lnTo>
                  <a:lnTo>
                    <a:pt x="425" y="322"/>
                  </a:lnTo>
                  <a:lnTo>
                    <a:pt x="339" y="311"/>
                  </a:lnTo>
                  <a:lnTo>
                    <a:pt x="297" y="307"/>
                  </a:lnTo>
                  <a:lnTo>
                    <a:pt x="280" y="305"/>
                  </a:lnTo>
                  <a:lnTo>
                    <a:pt x="255" y="305"/>
                  </a:lnTo>
                  <a:lnTo>
                    <a:pt x="189" y="302"/>
                  </a:lnTo>
                  <a:lnTo>
                    <a:pt x="159" y="298"/>
                  </a:lnTo>
                  <a:lnTo>
                    <a:pt x="128" y="292"/>
                  </a:lnTo>
                  <a:lnTo>
                    <a:pt x="68" y="274"/>
                  </a:lnTo>
                  <a:lnTo>
                    <a:pt x="9" y="251"/>
                  </a:lnTo>
                  <a:lnTo>
                    <a:pt x="2" y="242"/>
                  </a:lnTo>
                  <a:lnTo>
                    <a:pt x="0" y="231"/>
                  </a:lnTo>
                  <a:lnTo>
                    <a:pt x="2" y="203"/>
                  </a:lnTo>
                  <a:lnTo>
                    <a:pt x="11" y="179"/>
                  </a:lnTo>
                  <a:lnTo>
                    <a:pt x="26" y="158"/>
                  </a:lnTo>
                  <a:lnTo>
                    <a:pt x="46" y="140"/>
                  </a:lnTo>
                  <a:lnTo>
                    <a:pt x="57" y="134"/>
                  </a:lnTo>
                  <a:lnTo>
                    <a:pt x="70" y="130"/>
                  </a:lnTo>
                  <a:lnTo>
                    <a:pt x="97" y="119"/>
                  </a:lnTo>
                  <a:lnTo>
                    <a:pt x="123" y="117"/>
                  </a:lnTo>
                  <a:lnTo>
                    <a:pt x="150" y="117"/>
                  </a:lnTo>
                  <a:lnTo>
                    <a:pt x="178" y="119"/>
                  </a:lnTo>
                  <a:lnTo>
                    <a:pt x="233" y="123"/>
                  </a:lnTo>
                  <a:lnTo>
                    <a:pt x="262" y="123"/>
                  </a:lnTo>
                  <a:lnTo>
                    <a:pt x="288" y="117"/>
                  </a:lnTo>
                  <a:lnTo>
                    <a:pt x="302" y="114"/>
                  </a:lnTo>
                  <a:lnTo>
                    <a:pt x="313" y="108"/>
                  </a:lnTo>
                  <a:lnTo>
                    <a:pt x="324" y="104"/>
                  </a:lnTo>
                  <a:lnTo>
                    <a:pt x="335" y="104"/>
                  </a:lnTo>
                  <a:lnTo>
                    <a:pt x="366" y="119"/>
                  </a:lnTo>
                  <a:lnTo>
                    <a:pt x="399" y="127"/>
                  </a:lnTo>
                  <a:lnTo>
                    <a:pt x="410" y="127"/>
                  </a:lnTo>
                  <a:lnTo>
                    <a:pt x="423" y="121"/>
                  </a:lnTo>
                  <a:lnTo>
                    <a:pt x="418" y="114"/>
                  </a:lnTo>
                  <a:lnTo>
                    <a:pt x="412" y="110"/>
                  </a:lnTo>
                  <a:lnTo>
                    <a:pt x="405" y="110"/>
                  </a:lnTo>
                  <a:lnTo>
                    <a:pt x="396" y="108"/>
                  </a:lnTo>
                  <a:lnTo>
                    <a:pt x="374" y="99"/>
                  </a:lnTo>
                  <a:lnTo>
                    <a:pt x="355" y="89"/>
                  </a:lnTo>
                  <a:lnTo>
                    <a:pt x="339" y="71"/>
                  </a:lnTo>
                  <a:lnTo>
                    <a:pt x="335" y="63"/>
                  </a:lnTo>
                  <a:lnTo>
                    <a:pt x="330" y="52"/>
                  </a:lnTo>
                  <a:lnTo>
                    <a:pt x="330" y="37"/>
                  </a:lnTo>
                  <a:lnTo>
                    <a:pt x="333" y="24"/>
                  </a:lnTo>
                  <a:lnTo>
                    <a:pt x="339" y="11"/>
                  </a:lnTo>
                  <a:lnTo>
                    <a:pt x="348" y="0"/>
                  </a:lnTo>
                  <a:lnTo>
                    <a:pt x="385" y="24"/>
                  </a:lnTo>
                  <a:lnTo>
                    <a:pt x="405" y="32"/>
                  </a:lnTo>
                  <a:lnTo>
                    <a:pt x="414" y="37"/>
                  </a:lnTo>
                  <a:lnTo>
                    <a:pt x="427" y="39"/>
                  </a:lnTo>
                </a:path>
              </a:pathLst>
            </a:custGeom>
            <a:solidFill>
              <a:srgbClr val="66F2B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Freeform 227"/>
            <p:cNvSpPr>
              <a:spLocks/>
            </p:cNvSpPr>
            <p:nvPr/>
          </p:nvSpPr>
          <p:spPr bwMode="auto">
            <a:xfrm>
              <a:off x="3640" y="4132"/>
              <a:ext cx="665" cy="143"/>
            </a:xfrm>
            <a:custGeom>
              <a:avLst/>
              <a:gdLst>
                <a:gd name="T0" fmla="*/ 24 w 665"/>
                <a:gd name="T1" fmla="*/ 12 h 143"/>
                <a:gd name="T2" fmla="*/ 44 w 665"/>
                <a:gd name="T3" fmla="*/ 27 h 143"/>
                <a:gd name="T4" fmla="*/ 64 w 665"/>
                <a:gd name="T5" fmla="*/ 37 h 143"/>
                <a:gd name="T6" fmla="*/ 88 w 665"/>
                <a:gd name="T7" fmla="*/ 47 h 143"/>
                <a:gd name="T8" fmla="*/ 110 w 665"/>
                <a:gd name="T9" fmla="*/ 54 h 143"/>
                <a:gd name="T10" fmla="*/ 159 w 665"/>
                <a:gd name="T11" fmla="*/ 64 h 143"/>
                <a:gd name="T12" fmla="*/ 207 w 665"/>
                <a:gd name="T13" fmla="*/ 72 h 143"/>
                <a:gd name="T14" fmla="*/ 349 w 665"/>
                <a:gd name="T15" fmla="*/ 84 h 143"/>
                <a:gd name="T16" fmla="*/ 485 w 665"/>
                <a:gd name="T17" fmla="*/ 95 h 143"/>
                <a:gd name="T18" fmla="*/ 534 w 665"/>
                <a:gd name="T19" fmla="*/ 95 h 143"/>
                <a:gd name="T20" fmla="*/ 582 w 665"/>
                <a:gd name="T21" fmla="*/ 86 h 143"/>
                <a:gd name="T22" fmla="*/ 604 w 665"/>
                <a:gd name="T23" fmla="*/ 78 h 143"/>
                <a:gd name="T24" fmla="*/ 624 w 665"/>
                <a:gd name="T25" fmla="*/ 68 h 143"/>
                <a:gd name="T26" fmla="*/ 642 w 665"/>
                <a:gd name="T27" fmla="*/ 51 h 143"/>
                <a:gd name="T28" fmla="*/ 657 w 665"/>
                <a:gd name="T29" fmla="*/ 33 h 143"/>
                <a:gd name="T30" fmla="*/ 664 w 665"/>
                <a:gd name="T31" fmla="*/ 49 h 143"/>
                <a:gd name="T32" fmla="*/ 662 w 665"/>
                <a:gd name="T33" fmla="*/ 68 h 143"/>
                <a:gd name="T34" fmla="*/ 651 w 665"/>
                <a:gd name="T35" fmla="*/ 105 h 143"/>
                <a:gd name="T36" fmla="*/ 631 w 665"/>
                <a:gd name="T37" fmla="*/ 121 h 143"/>
                <a:gd name="T38" fmla="*/ 607 w 665"/>
                <a:gd name="T39" fmla="*/ 134 h 143"/>
                <a:gd name="T40" fmla="*/ 582 w 665"/>
                <a:gd name="T41" fmla="*/ 138 h 143"/>
                <a:gd name="T42" fmla="*/ 556 w 665"/>
                <a:gd name="T43" fmla="*/ 140 h 143"/>
                <a:gd name="T44" fmla="*/ 527 w 665"/>
                <a:gd name="T45" fmla="*/ 140 h 143"/>
                <a:gd name="T46" fmla="*/ 499 w 665"/>
                <a:gd name="T47" fmla="*/ 142 h 143"/>
                <a:gd name="T48" fmla="*/ 472 w 665"/>
                <a:gd name="T49" fmla="*/ 138 h 143"/>
                <a:gd name="T50" fmla="*/ 459 w 665"/>
                <a:gd name="T51" fmla="*/ 130 h 143"/>
                <a:gd name="T52" fmla="*/ 457 w 665"/>
                <a:gd name="T53" fmla="*/ 128 h 143"/>
                <a:gd name="T54" fmla="*/ 450 w 665"/>
                <a:gd name="T55" fmla="*/ 121 h 143"/>
                <a:gd name="T56" fmla="*/ 413 w 665"/>
                <a:gd name="T57" fmla="*/ 119 h 143"/>
                <a:gd name="T58" fmla="*/ 375 w 665"/>
                <a:gd name="T59" fmla="*/ 123 h 143"/>
                <a:gd name="T60" fmla="*/ 338 w 665"/>
                <a:gd name="T61" fmla="*/ 128 h 143"/>
                <a:gd name="T62" fmla="*/ 318 w 665"/>
                <a:gd name="T63" fmla="*/ 128 h 143"/>
                <a:gd name="T64" fmla="*/ 298 w 665"/>
                <a:gd name="T65" fmla="*/ 126 h 143"/>
                <a:gd name="T66" fmla="*/ 225 w 665"/>
                <a:gd name="T67" fmla="*/ 115 h 143"/>
                <a:gd name="T68" fmla="*/ 152 w 665"/>
                <a:gd name="T69" fmla="*/ 103 h 143"/>
                <a:gd name="T70" fmla="*/ 82 w 665"/>
                <a:gd name="T71" fmla="*/ 82 h 143"/>
                <a:gd name="T72" fmla="*/ 49 w 665"/>
                <a:gd name="T73" fmla="*/ 68 h 143"/>
                <a:gd name="T74" fmla="*/ 15 w 665"/>
                <a:gd name="T75" fmla="*/ 51 h 143"/>
                <a:gd name="T76" fmla="*/ 7 w 665"/>
                <a:gd name="T77" fmla="*/ 43 h 143"/>
                <a:gd name="T78" fmla="*/ 2 w 665"/>
                <a:gd name="T79" fmla="*/ 39 h 143"/>
                <a:gd name="T80" fmla="*/ 0 w 665"/>
                <a:gd name="T81" fmla="*/ 35 h 143"/>
                <a:gd name="T82" fmla="*/ 0 w 665"/>
                <a:gd name="T83" fmla="*/ 23 h 143"/>
                <a:gd name="T84" fmla="*/ 4 w 665"/>
                <a:gd name="T85" fmla="*/ 6 h 143"/>
                <a:gd name="T86" fmla="*/ 13 w 665"/>
                <a:gd name="T87" fmla="*/ 0 h 143"/>
                <a:gd name="T88" fmla="*/ 18 w 665"/>
                <a:gd name="T89" fmla="*/ 2 h 143"/>
                <a:gd name="T90" fmla="*/ 24 w 665"/>
                <a:gd name="T91" fmla="*/ 12 h 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5" h="143">
                  <a:moveTo>
                    <a:pt x="24" y="12"/>
                  </a:moveTo>
                  <a:lnTo>
                    <a:pt x="44" y="27"/>
                  </a:lnTo>
                  <a:lnTo>
                    <a:pt x="64" y="37"/>
                  </a:lnTo>
                  <a:lnTo>
                    <a:pt x="88" y="47"/>
                  </a:lnTo>
                  <a:lnTo>
                    <a:pt x="110" y="54"/>
                  </a:lnTo>
                  <a:lnTo>
                    <a:pt x="159" y="64"/>
                  </a:lnTo>
                  <a:lnTo>
                    <a:pt x="207" y="72"/>
                  </a:lnTo>
                  <a:lnTo>
                    <a:pt x="349" y="84"/>
                  </a:lnTo>
                  <a:lnTo>
                    <a:pt x="485" y="95"/>
                  </a:lnTo>
                  <a:lnTo>
                    <a:pt x="534" y="95"/>
                  </a:lnTo>
                  <a:lnTo>
                    <a:pt x="582" y="86"/>
                  </a:lnTo>
                  <a:lnTo>
                    <a:pt x="604" y="78"/>
                  </a:lnTo>
                  <a:lnTo>
                    <a:pt x="624" y="68"/>
                  </a:lnTo>
                  <a:lnTo>
                    <a:pt x="642" y="51"/>
                  </a:lnTo>
                  <a:lnTo>
                    <a:pt x="657" y="33"/>
                  </a:lnTo>
                  <a:lnTo>
                    <a:pt x="664" y="49"/>
                  </a:lnTo>
                  <a:lnTo>
                    <a:pt x="662" y="68"/>
                  </a:lnTo>
                  <a:lnTo>
                    <a:pt x="651" y="105"/>
                  </a:lnTo>
                  <a:lnTo>
                    <a:pt x="631" y="121"/>
                  </a:lnTo>
                  <a:lnTo>
                    <a:pt x="607" y="134"/>
                  </a:lnTo>
                  <a:lnTo>
                    <a:pt x="582" y="138"/>
                  </a:lnTo>
                  <a:lnTo>
                    <a:pt x="556" y="140"/>
                  </a:lnTo>
                  <a:lnTo>
                    <a:pt x="527" y="140"/>
                  </a:lnTo>
                  <a:lnTo>
                    <a:pt x="499" y="142"/>
                  </a:lnTo>
                  <a:lnTo>
                    <a:pt x="472" y="138"/>
                  </a:lnTo>
                  <a:lnTo>
                    <a:pt x="459" y="130"/>
                  </a:lnTo>
                  <a:lnTo>
                    <a:pt x="457" y="128"/>
                  </a:lnTo>
                  <a:lnTo>
                    <a:pt x="450" y="121"/>
                  </a:lnTo>
                  <a:lnTo>
                    <a:pt x="413" y="119"/>
                  </a:lnTo>
                  <a:lnTo>
                    <a:pt x="375" y="123"/>
                  </a:lnTo>
                  <a:lnTo>
                    <a:pt x="338" y="128"/>
                  </a:lnTo>
                  <a:lnTo>
                    <a:pt x="318" y="128"/>
                  </a:lnTo>
                  <a:lnTo>
                    <a:pt x="298" y="126"/>
                  </a:lnTo>
                  <a:lnTo>
                    <a:pt x="225" y="115"/>
                  </a:lnTo>
                  <a:lnTo>
                    <a:pt x="152" y="103"/>
                  </a:lnTo>
                  <a:lnTo>
                    <a:pt x="82" y="82"/>
                  </a:lnTo>
                  <a:lnTo>
                    <a:pt x="49" y="68"/>
                  </a:lnTo>
                  <a:lnTo>
                    <a:pt x="15" y="51"/>
                  </a:lnTo>
                  <a:lnTo>
                    <a:pt x="7" y="43"/>
                  </a:lnTo>
                  <a:lnTo>
                    <a:pt x="2" y="39"/>
                  </a:lnTo>
                  <a:lnTo>
                    <a:pt x="0" y="35"/>
                  </a:lnTo>
                  <a:lnTo>
                    <a:pt x="0" y="23"/>
                  </a:lnTo>
                  <a:lnTo>
                    <a:pt x="4" y="6"/>
                  </a:lnTo>
                  <a:lnTo>
                    <a:pt x="13" y="0"/>
                  </a:lnTo>
                  <a:lnTo>
                    <a:pt x="18" y="2"/>
                  </a:lnTo>
                  <a:lnTo>
                    <a:pt x="24" y="12"/>
                  </a:lnTo>
                </a:path>
              </a:pathLst>
            </a:custGeom>
            <a:solidFill>
              <a:srgbClr val="33BF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extLst>
      <p:ext uri="{BB962C8B-B14F-4D97-AF65-F5344CB8AC3E}">
        <p14:creationId xmlns:p14="http://schemas.microsoft.com/office/powerpoint/2010/main" val="23853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大波 3"/>
          <p:cNvSpPr/>
          <p:nvPr/>
        </p:nvSpPr>
        <p:spPr>
          <a:xfrm>
            <a:off x="323528" y="5149871"/>
            <a:ext cx="8712968" cy="1512168"/>
          </a:xfrm>
          <a:prstGeom prst="wav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3" name="角丸四角形 2"/>
          <p:cNvSpPr/>
          <p:nvPr/>
        </p:nvSpPr>
        <p:spPr>
          <a:xfrm>
            <a:off x="971600" y="267446"/>
            <a:ext cx="7128792" cy="115212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4098" name="Picture 2" descr="D:\郝\内蒙古大学\内大教学\2014年图书馆讲座 关于留学生活\选用照片\Photo-0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4104456" cy="3078342"/>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a:spLocks noGrp="1"/>
          </p:cNvSpPr>
          <p:nvPr>
            <p:ph type="title"/>
          </p:nvPr>
        </p:nvSpPr>
        <p:spPr>
          <a:xfrm>
            <a:off x="323528" y="188640"/>
            <a:ext cx="8229600" cy="1143000"/>
          </a:xfrm>
        </p:spPr>
        <p:txBody>
          <a:bodyPr>
            <a:normAutofit/>
          </a:bodyPr>
          <a:lstStyle/>
          <a:p>
            <a:r>
              <a:rPr kumimoji="1" lang="zh-CN" altLang="en-US" sz="6000" b="1" dirty="0" smtClean="0">
                <a:latin typeface="ＭＳ 明朝" panose="02020609040205080304" pitchFamily="17" charset="-128"/>
                <a:ea typeface="ＭＳ 明朝" panose="02020609040205080304" pitchFamily="17" charset="-128"/>
              </a:rPr>
              <a:t>外语学习</a:t>
            </a:r>
            <a:endParaRPr kumimoji="1" lang="ja-JP" altLang="en-US" sz="6000" b="1" dirty="0">
              <a:latin typeface="ＭＳ 明朝" panose="02020609040205080304" pitchFamily="17" charset="-128"/>
              <a:ea typeface="ＭＳ 明朝" panose="02020609040205080304" pitchFamily="17" charset="-128"/>
            </a:endParaRPr>
          </a:p>
        </p:txBody>
      </p:sp>
      <p:pic>
        <p:nvPicPr>
          <p:cNvPr id="4099" name="Picture 3" descr="D:\郝\内蒙古大学\内大教学\2014年图书馆讲座 关于留学生活\选用照片\SA500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594" y="1484784"/>
            <a:ext cx="4104456" cy="307834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23528" y="5229200"/>
            <a:ext cx="8712968" cy="1569660"/>
          </a:xfrm>
          <a:prstGeom prst="rect">
            <a:avLst/>
          </a:prstGeom>
        </p:spPr>
        <p:txBody>
          <a:bodyPr wrap="square">
            <a:spAutoFit/>
          </a:bodyPr>
          <a:lstStyle/>
          <a:p>
            <a:r>
              <a:rPr lang="zh-CN" altLang="en-US" sz="3200" b="1" dirty="0"/>
              <a:t>本科毕业联系读研，</a:t>
            </a:r>
            <a:r>
              <a:rPr lang="zh-CN" altLang="en-US" sz="3200" b="1" dirty="0" smtClean="0"/>
              <a:t>有些好大学需要托福或托业成绩</a:t>
            </a:r>
            <a:r>
              <a:rPr lang="zh-CN" altLang="en-US" sz="3200" b="1" dirty="0"/>
              <a:t>，还要求日语二级，具体咨询</a:t>
            </a:r>
            <a:r>
              <a:rPr lang="zh-CN" altLang="en-US" sz="3200" b="1" dirty="0" smtClean="0"/>
              <a:t>学校和教授。</a:t>
            </a:r>
            <a:endParaRPr lang="en-US" altLang="zh-CN" sz="3200" b="1" dirty="0"/>
          </a:p>
        </p:txBody>
      </p:sp>
    </p:spTree>
    <p:extLst>
      <p:ext uri="{BB962C8B-B14F-4D97-AF65-F5344CB8AC3E}">
        <p14:creationId xmlns:p14="http://schemas.microsoft.com/office/powerpoint/2010/main" val="4153188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533103" y="116631"/>
            <a:ext cx="6264696" cy="1159679"/>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7170" name="Picture 2" descr="D:\郝\内蒙古大学\内大教学\2014年图书馆讲座 关于留学生活\选用照片\IMG_26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8064896"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843808" y="188640"/>
            <a:ext cx="5040560" cy="1015663"/>
          </a:xfrm>
          <a:prstGeom prst="rect">
            <a:avLst/>
          </a:prstGeom>
          <a:noFill/>
        </p:spPr>
        <p:txBody>
          <a:bodyPr wrap="square" rtlCol="0">
            <a:spAutoFit/>
          </a:bodyPr>
          <a:lstStyle/>
          <a:p>
            <a:r>
              <a:rPr lang="zh-CN" altLang="en-US" sz="6000" b="1" dirty="0" smtClean="0">
                <a:latin typeface="ＭＳ 明朝" panose="02020609040205080304" pitchFamily="17" charset="-128"/>
                <a:ea typeface="ＭＳ 明朝" panose="02020609040205080304" pitchFamily="17" charset="-128"/>
              </a:rPr>
              <a:t>技术培训</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18284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1475656" y="253097"/>
            <a:ext cx="6336704" cy="115212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5122" name="Picture 2" descr="D:\郝\内蒙古大学\内大教学\2014年图书馆讲座 关于留学生活\选用照片\画像-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6" y="1610798"/>
            <a:ext cx="3960440" cy="246627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郝\内蒙古大学\内大教学\2014年图书馆讲座 关于留学生活\选用照片\画像-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6" y="1610798"/>
            <a:ext cx="4104453" cy="24662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郝\内蒙古大学\内大教学\2014年图书馆讲座 关于留学生活\选用照片\IMG_0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6" y="4077072"/>
            <a:ext cx="3960440" cy="237609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郝\内蒙古大学\内大教学\2014年图书馆讲座 关于留学生活\选用照片\090421_2334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6" y="4077072"/>
            <a:ext cx="4104453"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275856" y="253097"/>
            <a:ext cx="2664296"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实验室</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41750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619672" y="188640"/>
            <a:ext cx="6192688" cy="115212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8194" name="Picture 2" descr="D:\郝\内蒙古大学\内大教学\2014年图书馆讲座 关于留学生活\选用照片\集合写真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8064896"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915816" y="253097"/>
            <a:ext cx="5184576"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研究小组</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40475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1691680" y="184864"/>
            <a:ext cx="6264696" cy="11521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11266" name="Picture 2" descr="D:\郝\内蒙古大学\内大教学\2014年图书馆讲座 关于留学生活\选用照片\SANY0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46" y="1466310"/>
            <a:ext cx="7197214" cy="492823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995936" y="253097"/>
            <a:ext cx="3528392"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学会</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152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31540" y="404664"/>
            <a:ext cx="8280920" cy="144016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431583" y="269776"/>
            <a:ext cx="8229600" cy="1143000"/>
          </a:xfrm>
        </p:spPr>
        <p:txBody>
          <a:bodyPr>
            <a:normAutofit/>
          </a:bodyPr>
          <a:lstStyle/>
          <a:p>
            <a:r>
              <a:rPr kumimoji="1" lang="zh-CN" altLang="en-US" sz="6000" b="1" dirty="0" smtClean="0">
                <a:latin typeface="ＭＳ 明朝" panose="02020609040205080304" pitchFamily="17" charset="-128"/>
                <a:ea typeface="ＭＳ 明朝" panose="02020609040205080304" pitchFamily="17" charset="-128"/>
              </a:rPr>
              <a:t>学习经历</a:t>
            </a:r>
            <a:endParaRPr kumimoji="1" lang="ja-JP" altLang="en-US" sz="6000" b="1" dirty="0">
              <a:latin typeface="ＭＳ 明朝" panose="02020609040205080304" pitchFamily="17" charset="-128"/>
              <a:ea typeface="ＭＳ 明朝" panose="02020609040205080304" pitchFamily="17" charset="-128"/>
            </a:endParaRPr>
          </a:p>
        </p:txBody>
      </p:sp>
      <p:sp>
        <p:nvSpPr>
          <p:cNvPr id="5" name="角丸四角形 4"/>
          <p:cNvSpPr/>
          <p:nvPr/>
        </p:nvSpPr>
        <p:spPr>
          <a:xfrm>
            <a:off x="467544" y="2464336"/>
            <a:ext cx="8208912" cy="3816424"/>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3" name="コンテンツ プレースホルダー 2"/>
          <p:cNvSpPr>
            <a:spLocks noGrp="1"/>
          </p:cNvSpPr>
          <p:nvPr>
            <p:ph idx="1"/>
          </p:nvPr>
        </p:nvSpPr>
        <p:spPr>
          <a:xfrm>
            <a:off x="163281" y="2924944"/>
            <a:ext cx="8964488" cy="2088232"/>
          </a:xfrm>
        </p:spPr>
        <p:txBody>
          <a:bodyPr>
            <a:noAutofit/>
          </a:bodyPr>
          <a:lstStyle/>
          <a:p>
            <a:pPr marL="0" indent="0" algn="ctr">
              <a:buNone/>
            </a:pPr>
            <a:r>
              <a:rPr lang="en-US" altLang="ja-JP" sz="2400" b="1" dirty="0" smtClean="0"/>
              <a:t>2008</a:t>
            </a:r>
            <a:r>
              <a:rPr lang="zh-CN" altLang="en-US" sz="2400" b="1" dirty="0" smtClean="0"/>
              <a:t>年</a:t>
            </a:r>
            <a:r>
              <a:rPr lang="en-US" altLang="zh-CN" sz="2400" b="1" dirty="0" smtClean="0"/>
              <a:t>10</a:t>
            </a:r>
            <a:r>
              <a:rPr lang="zh-CN" altLang="en-US" sz="2400" b="1" dirty="0" smtClean="0"/>
              <a:t>月</a:t>
            </a:r>
            <a:r>
              <a:rPr lang="en-US" altLang="zh-CN" sz="2400" b="1" dirty="0" smtClean="0"/>
              <a:t>-2012</a:t>
            </a:r>
            <a:r>
              <a:rPr lang="zh-CN" altLang="en-US" sz="2400" b="1" dirty="0" smtClean="0"/>
              <a:t>年</a:t>
            </a:r>
            <a:r>
              <a:rPr lang="en-US" altLang="zh-CN" sz="2400" b="1" dirty="0" smtClean="0"/>
              <a:t>9</a:t>
            </a:r>
            <a:r>
              <a:rPr lang="zh-CN" altLang="en-US" sz="2400" b="1" dirty="0" smtClean="0"/>
              <a:t>月     冈山大学                   </a:t>
            </a:r>
            <a:r>
              <a:rPr lang="zh-CN" altLang="en-US" sz="3600" b="1" dirty="0" smtClean="0">
                <a:solidFill>
                  <a:srgbClr val="FF0000"/>
                </a:solidFill>
                <a:latin typeface="HGS行書体" panose="03000600000000000000" pitchFamily="66" charset="-128"/>
                <a:ea typeface="HGS行書体" panose="03000600000000000000" pitchFamily="66" charset="-128"/>
              </a:rPr>
              <a:t>博士</a:t>
            </a:r>
            <a:endParaRPr lang="en-US" altLang="zh-CN" sz="3600" b="1" dirty="0" smtClean="0">
              <a:solidFill>
                <a:srgbClr val="FF0000"/>
              </a:solidFill>
              <a:latin typeface="HGS行書体" panose="03000600000000000000" pitchFamily="66" charset="-128"/>
              <a:ea typeface="HGS行書体" panose="03000600000000000000" pitchFamily="66" charset="-128"/>
            </a:endParaRPr>
          </a:p>
          <a:p>
            <a:pPr algn="ctr"/>
            <a:endParaRPr lang="en-US" altLang="zh-CN" sz="2400" b="1" dirty="0"/>
          </a:p>
          <a:p>
            <a:pPr marL="0" indent="0" algn="ctr">
              <a:buNone/>
            </a:pPr>
            <a:r>
              <a:rPr kumimoji="1" lang="en-US" altLang="zh-CN" sz="2400" b="1" dirty="0" smtClean="0"/>
              <a:t>2005</a:t>
            </a:r>
            <a:r>
              <a:rPr kumimoji="1" lang="zh-CN" altLang="en-US" sz="2400" b="1" dirty="0" smtClean="0"/>
              <a:t>年</a:t>
            </a:r>
            <a:r>
              <a:rPr kumimoji="1" lang="en-US" altLang="zh-CN" sz="2400" b="1" dirty="0" smtClean="0"/>
              <a:t>9</a:t>
            </a:r>
            <a:r>
              <a:rPr kumimoji="1" lang="zh-CN" altLang="en-US" sz="2400" b="1" dirty="0" smtClean="0"/>
              <a:t>月</a:t>
            </a:r>
            <a:r>
              <a:rPr kumimoji="1" lang="en-US" altLang="zh-CN" sz="2400" b="1" dirty="0" smtClean="0"/>
              <a:t>-</a:t>
            </a:r>
            <a:r>
              <a:rPr kumimoji="1" lang="zh-CN" altLang="en-US" sz="2400" b="1" dirty="0" smtClean="0"/>
              <a:t>   </a:t>
            </a:r>
            <a:r>
              <a:rPr kumimoji="1" lang="en-US" altLang="zh-CN" sz="2400" b="1" dirty="0" smtClean="0"/>
              <a:t>2008</a:t>
            </a:r>
            <a:r>
              <a:rPr kumimoji="1" lang="zh-CN" altLang="en-US" sz="2400" b="1" dirty="0" smtClean="0"/>
              <a:t>年</a:t>
            </a:r>
            <a:r>
              <a:rPr kumimoji="1" lang="en-US" altLang="zh-CN" sz="2400" b="1" dirty="0" smtClean="0"/>
              <a:t>7</a:t>
            </a:r>
            <a:r>
              <a:rPr kumimoji="1" lang="zh-CN" altLang="en-US" sz="2400" b="1" dirty="0" smtClean="0"/>
              <a:t>月    内蒙古大学               </a:t>
            </a:r>
            <a:r>
              <a:rPr kumimoji="1" lang="zh-CN" altLang="en-US" sz="3600" b="1" dirty="0" smtClean="0">
                <a:solidFill>
                  <a:srgbClr val="FF0000"/>
                </a:solidFill>
                <a:latin typeface="HGS行書体" panose="03000600000000000000" pitchFamily="66" charset="-128"/>
                <a:ea typeface="HGS行書体" panose="03000600000000000000" pitchFamily="66" charset="-128"/>
              </a:rPr>
              <a:t>硕士</a:t>
            </a:r>
            <a:endParaRPr kumimoji="1" lang="en-US" altLang="zh-CN" sz="3600" b="1" dirty="0" smtClean="0">
              <a:solidFill>
                <a:srgbClr val="FF0000"/>
              </a:solidFill>
              <a:latin typeface="HGS行書体" panose="03000600000000000000" pitchFamily="66" charset="-128"/>
              <a:ea typeface="HGS行書体" panose="03000600000000000000" pitchFamily="66" charset="-128"/>
            </a:endParaRPr>
          </a:p>
          <a:p>
            <a:pPr algn="ctr"/>
            <a:endParaRPr lang="en-US" altLang="zh-CN" sz="2400" b="1" dirty="0" smtClean="0"/>
          </a:p>
          <a:p>
            <a:pPr marL="0" indent="0" algn="ctr">
              <a:buNone/>
            </a:pPr>
            <a:r>
              <a:rPr lang="en-US" altLang="zh-CN" sz="2400" b="1" dirty="0" smtClean="0"/>
              <a:t>2001</a:t>
            </a:r>
            <a:r>
              <a:rPr lang="zh-CN" altLang="en-US" sz="2400" b="1" dirty="0" smtClean="0"/>
              <a:t>年</a:t>
            </a:r>
            <a:r>
              <a:rPr lang="en-US" altLang="zh-CN" sz="2400" b="1" dirty="0" smtClean="0"/>
              <a:t>9</a:t>
            </a:r>
            <a:r>
              <a:rPr lang="zh-CN" altLang="en-US" sz="2400" b="1" dirty="0" smtClean="0"/>
              <a:t>月</a:t>
            </a:r>
            <a:r>
              <a:rPr lang="en-US" altLang="zh-CN" sz="2400" b="1" dirty="0" smtClean="0"/>
              <a:t>-</a:t>
            </a:r>
            <a:r>
              <a:rPr lang="zh-CN" altLang="en-US" sz="2400" b="1" dirty="0" smtClean="0"/>
              <a:t>   </a:t>
            </a:r>
            <a:r>
              <a:rPr lang="en-US" altLang="zh-CN" sz="2400" b="1" dirty="0" smtClean="0"/>
              <a:t>2005</a:t>
            </a:r>
            <a:r>
              <a:rPr lang="zh-CN" altLang="en-US" sz="2400" b="1" dirty="0" smtClean="0"/>
              <a:t>年</a:t>
            </a:r>
            <a:r>
              <a:rPr lang="en-US" altLang="zh-CN" sz="2400" b="1" dirty="0" smtClean="0"/>
              <a:t>7</a:t>
            </a:r>
            <a:r>
              <a:rPr lang="zh-CN" altLang="en-US" sz="2400" b="1" dirty="0" smtClean="0"/>
              <a:t>月    内蒙古师范大学      </a:t>
            </a:r>
            <a:r>
              <a:rPr lang="zh-CN" altLang="en-US" sz="3600" b="1" dirty="0" smtClean="0">
                <a:solidFill>
                  <a:srgbClr val="FF0000"/>
                </a:solidFill>
                <a:latin typeface="HGS行書体" panose="03000600000000000000" pitchFamily="66" charset="-128"/>
                <a:ea typeface="HGS行書体" panose="03000600000000000000" pitchFamily="66" charset="-128"/>
              </a:rPr>
              <a:t>学士</a:t>
            </a:r>
            <a:endParaRPr kumimoji="1" lang="ja-JP" altLang="en-US" sz="3600" b="1" dirty="0">
              <a:solidFill>
                <a:srgbClr val="FF0000"/>
              </a:solidFill>
              <a:latin typeface="HGS行書体" panose="03000600000000000000" pitchFamily="66" charset="-128"/>
              <a:ea typeface="HGS行書体" panose="03000600000000000000" pitchFamily="66" charset="-128"/>
            </a:endParaRPr>
          </a:p>
        </p:txBody>
      </p:sp>
      <p:sp>
        <p:nvSpPr>
          <p:cNvPr id="6" name="ストライプ矢印 5"/>
          <p:cNvSpPr/>
          <p:nvPr/>
        </p:nvSpPr>
        <p:spPr>
          <a:xfrm>
            <a:off x="470238" y="3235837"/>
            <a:ext cx="593165" cy="242316"/>
          </a:xfrm>
          <a:prstGeom prst="stripedRightArrow">
            <a:avLst/>
          </a:prstGeom>
          <a:pattFill prst="pct9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7" name="ストライプ矢印 6"/>
          <p:cNvSpPr/>
          <p:nvPr/>
        </p:nvSpPr>
        <p:spPr>
          <a:xfrm>
            <a:off x="611560" y="3311276"/>
            <a:ext cx="45719" cy="45719"/>
          </a:xfrm>
          <a:prstGeom prst="stripedRightArrow">
            <a:avLst/>
          </a:prstGeom>
          <a:pattFill prst="pct9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8" name="ストライプ矢印 7"/>
          <p:cNvSpPr/>
          <p:nvPr/>
        </p:nvSpPr>
        <p:spPr>
          <a:xfrm>
            <a:off x="470238" y="4251390"/>
            <a:ext cx="593165" cy="242316"/>
          </a:xfrm>
          <a:prstGeom prst="stripedRightArrow">
            <a:avLst/>
          </a:prstGeom>
          <a:pattFill prst="pct9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9" name="ストライプ矢印 8"/>
          <p:cNvSpPr/>
          <p:nvPr/>
        </p:nvSpPr>
        <p:spPr>
          <a:xfrm>
            <a:off x="493903" y="5445224"/>
            <a:ext cx="593165" cy="242316"/>
          </a:xfrm>
          <a:prstGeom prst="stripedRightArrow">
            <a:avLst/>
          </a:prstGeom>
          <a:pattFill prst="pct9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Tree>
    <p:extLst>
      <p:ext uri="{BB962C8B-B14F-4D97-AF65-F5344CB8AC3E}">
        <p14:creationId xmlns:p14="http://schemas.microsoft.com/office/powerpoint/2010/main" val="28434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郝\内蒙古大学\内大教学\2014年图书馆讲座 关于留学生活\选用照片\IMG_2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28800"/>
            <a:ext cx="4464496" cy="44371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郝\photos\photos  japan 2011.12.19\毕业照片\毕业典礼2012。9。27\IMG_2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92488" cy="4437112"/>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1691680" y="260648"/>
            <a:ext cx="6264696" cy="10801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3" name="テキスト ボックス 2"/>
          <p:cNvSpPr txBox="1"/>
          <p:nvPr/>
        </p:nvSpPr>
        <p:spPr>
          <a:xfrm>
            <a:off x="3851920" y="260648"/>
            <a:ext cx="5040560"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毕业</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38448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55576" y="116632"/>
            <a:ext cx="7560840" cy="1087671"/>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16386" name="Picture 2" descr="C:\郝\摄像机上相片\DCIM\105CDPFQ\M10500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56792"/>
            <a:ext cx="7848872"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915816" y="188640"/>
            <a:ext cx="3528392"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兼职工作</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06741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971600" y="332656"/>
            <a:ext cx="7272808" cy="115212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493204" y="483667"/>
            <a:ext cx="8229600" cy="850106"/>
          </a:xfrm>
        </p:spPr>
        <p:txBody>
          <a:bodyPr>
            <a:noAutofit/>
          </a:bodyPr>
          <a:lstStyle/>
          <a:p>
            <a:r>
              <a:rPr kumimoji="1" lang="zh-CN" altLang="en-US" sz="6000" b="1" dirty="0" smtClean="0">
                <a:latin typeface="ＭＳ 明朝" panose="02020609040205080304" pitchFamily="17" charset="-128"/>
                <a:ea typeface="ＭＳ 明朝" panose="02020609040205080304" pitchFamily="17" charset="-128"/>
              </a:rPr>
              <a:t>业余生活</a:t>
            </a:r>
            <a:endParaRPr kumimoji="1" lang="ja-JP" altLang="en-US" sz="6000" b="1" dirty="0">
              <a:latin typeface="ＭＳ 明朝" panose="02020609040205080304" pitchFamily="17" charset="-128"/>
              <a:ea typeface="ＭＳ 明朝" panose="02020609040205080304" pitchFamily="17" charset="-128"/>
            </a:endParaRPr>
          </a:p>
        </p:txBody>
      </p:sp>
      <p:sp>
        <p:nvSpPr>
          <p:cNvPr id="4" name="正方形/長方形 3"/>
          <p:cNvSpPr/>
          <p:nvPr/>
        </p:nvSpPr>
        <p:spPr>
          <a:xfrm>
            <a:off x="1864964" y="3600303"/>
            <a:ext cx="1764196" cy="360040"/>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旅行</a:t>
            </a:r>
            <a:endParaRPr kumimoji="1" lang="ja-JP" altLang="en-US" sz="2400" b="1" dirty="0">
              <a:solidFill>
                <a:schemeClr val="tx1"/>
              </a:solidFill>
              <a:latin typeface="+mn-ea"/>
            </a:endParaRPr>
          </a:p>
        </p:txBody>
      </p:sp>
      <p:sp>
        <p:nvSpPr>
          <p:cNvPr id="5" name="正方形/長方形 4"/>
          <p:cNvSpPr/>
          <p:nvPr/>
        </p:nvSpPr>
        <p:spPr>
          <a:xfrm>
            <a:off x="5878147" y="3590525"/>
            <a:ext cx="1764196" cy="360040"/>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社团活动</a:t>
            </a:r>
            <a:endParaRPr kumimoji="1" lang="ja-JP" altLang="en-US" sz="2400" b="1" dirty="0">
              <a:solidFill>
                <a:schemeClr val="tx1"/>
              </a:solidFill>
              <a:latin typeface="+mn-ea"/>
            </a:endParaRPr>
          </a:p>
        </p:txBody>
      </p:sp>
      <p:sp>
        <p:nvSpPr>
          <p:cNvPr id="6" name="正方形/長方形 5"/>
          <p:cNvSpPr/>
          <p:nvPr/>
        </p:nvSpPr>
        <p:spPr>
          <a:xfrm>
            <a:off x="1864964" y="6497960"/>
            <a:ext cx="1764196" cy="360040"/>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温泉</a:t>
            </a:r>
            <a:endParaRPr kumimoji="1" lang="ja-JP" altLang="en-US" sz="2400" b="1" dirty="0">
              <a:solidFill>
                <a:schemeClr val="tx1"/>
              </a:solidFill>
              <a:latin typeface="+mn-ea"/>
            </a:endParaRPr>
          </a:p>
        </p:txBody>
      </p:sp>
      <p:sp>
        <p:nvSpPr>
          <p:cNvPr id="7" name="正方形/長方形 6"/>
          <p:cNvSpPr/>
          <p:nvPr/>
        </p:nvSpPr>
        <p:spPr>
          <a:xfrm>
            <a:off x="6084168" y="6497960"/>
            <a:ext cx="1764196" cy="360040"/>
          </a:xfrm>
          <a:prstGeom prst="rect">
            <a:avLst/>
          </a:prstGeom>
          <a:pattFill prst="pct4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smtClean="0">
                <a:solidFill>
                  <a:schemeClr val="tx1"/>
                </a:solidFill>
                <a:latin typeface="+mn-ea"/>
              </a:rPr>
              <a:t>日本料理</a:t>
            </a:r>
            <a:endParaRPr kumimoji="1" lang="ja-JP" altLang="en-US" sz="2400" b="1" dirty="0">
              <a:solidFill>
                <a:schemeClr val="tx1"/>
              </a:solidFill>
              <a:latin typeface="+mn-ea"/>
            </a:endParaRPr>
          </a:p>
        </p:txBody>
      </p:sp>
      <p:pic>
        <p:nvPicPr>
          <p:cNvPr id="4098" name="Picture 2" descr="C:\Users\Hao huifang\Desktop\2531170_110459985000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42" y="1702331"/>
            <a:ext cx="3131840" cy="18881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ao huifang\Desktop\u=3347711974,3955973767&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833" y="1628799"/>
            <a:ext cx="2790825" cy="1961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ao huifang\Desktop\u=3153906394,1493673252&amp;fm=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333" y="4126648"/>
            <a:ext cx="33337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Hao huifang\Desktop\u=135198325,491271294&amp;fm=23&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967" y="4127744"/>
            <a:ext cx="3302555" cy="220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0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1640" y="116632"/>
            <a:ext cx="6552728" cy="10527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3076" name="Picture 4" descr="http://b34.photo.store.qq.com/psu?/cda55824-38d7-4181-953c-e90bab844d3e/XXVLdMAo3oZIJd2erZz0NCfQy2Ny1aVbolI031nTtPo!/b/YUF4GBaGFQAAYn1RVhR1fQAA&amp;a=37&amp;b=34&amp;bo=ngL2AQAAAAABAEw!&amp;rf=viewer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4495231" cy="3368070"/>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467544" y="217947"/>
            <a:ext cx="8229600" cy="850106"/>
          </a:xfrm>
        </p:spPr>
        <p:txBody>
          <a:bodyPr>
            <a:noAutofit/>
          </a:bodyPr>
          <a:lstStyle/>
          <a:p>
            <a:r>
              <a:rPr kumimoji="1" lang="zh-CN" altLang="en-US" sz="6000" b="1" dirty="0" smtClean="0">
                <a:latin typeface="ＭＳ 明朝" panose="02020609040205080304" pitchFamily="17" charset="-128"/>
                <a:ea typeface="ＭＳ 明朝" panose="02020609040205080304" pitchFamily="17" charset="-128"/>
              </a:rPr>
              <a:t>冈山后乐园</a:t>
            </a:r>
            <a:endParaRPr kumimoji="1" lang="ja-JP" altLang="en-US" sz="6000" b="1" dirty="0">
              <a:latin typeface="ＭＳ 明朝" panose="02020609040205080304" pitchFamily="17" charset="-128"/>
              <a:ea typeface="ＭＳ 明朝" panose="02020609040205080304" pitchFamily="17" charset="-128"/>
            </a:endParaRPr>
          </a:p>
        </p:txBody>
      </p:sp>
      <p:pic>
        <p:nvPicPr>
          <p:cNvPr id="7" name="Picture 8" descr="http://b37.photo.store.qq.com/psu?/cda55824-38d7-4181-953c-e90bab844d3e/qd5*nBwNt9Lf6po7nHhRwtWz1FqLEf4U9.29iIETQt4!/b/YQBnFRaJFQAAYlnrFhaCFQAA&amp;bo=ngL2AQAAAAABA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56884"/>
            <a:ext cx="4632786" cy="34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11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763688" y="188640"/>
            <a:ext cx="5616624" cy="936104"/>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7170" name="Picture 2" descr="http://b37.photo.store.qq.com/psu?/cda55824-38d7-4181-953c-e90bab844d3e/Txn6gkmwIZ.EP8ZG3c4GMvO4EkJPI53fdRt9QwY6fDA!/b/YVIwTRQDgwAAYn5dEhbpFQAA&amp;a=34&amp;b=37&amp;bo=ngL2AQAAAAABA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62512"/>
            <a:ext cx="7272808" cy="478155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a:spLocks noGrp="1"/>
          </p:cNvSpPr>
          <p:nvPr>
            <p:ph type="title"/>
          </p:nvPr>
        </p:nvSpPr>
        <p:spPr>
          <a:xfrm>
            <a:off x="395536" y="188640"/>
            <a:ext cx="8229600" cy="850106"/>
          </a:xfrm>
        </p:spPr>
        <p:txBody>
          <a:bodyPr>
            <a:noAutofit/>
          </a:bodyPr>
          <a:lstStyle/>
          <a:p>
            <a:r>
              <a:rPr kumimoji="1" lang="zh-CN" altLang="en-US" sz="6000" b="1" dirty="0" smtClean="0">
                <a:latin typeface="ＭＳ 明朝" panose="02020609040205080304" pitchFamily="17" charset="-128"/>
                <a:ea typeface="ＭＳ 明朝" panose="02020609040205080304" pitchFamily="17" charset="-128"/>
              </a:rPr>
              <a:t>赏樱花</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41271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763688" y="116632"/>
            <a:ext cx="5616624" cy="936104"/>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2050" name="Picture 2" descr="D:\郝\内蒙古大学\内大教学\2014年图书馆讲座 关于留学生活\选用照片\SANY0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12777"/>
            <a:ext cx="7312001"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395536" y="116632"/>
            <a:ext cx="8229600" cy="850106"/>
          </a:xfrm>
        </p:spPr>
        <p:txBody>
          <a:bodyPr>
            <a:noAutofit/>
          </a:bodyPr>
          <a:lstStyle/>
          <a:p>
            <a:r>
              <a:rPr kumimoji="1" lang="zh-CN" altLang="en-US" sz="6000" b="1" dirty="0" smtClean="0">
                <a:latin typeface="ＭＳ 明朝" panose="02020609040205080304" pitchFamily="17" charset="-128"/>
                <a:ea typeface="ＭＳ 明朝" panose="02020609040205080304" pitchFamily="17" charset="-128"/>
              </a:rPr>
              <a:t>赏樱花</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87517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33.photo.store.qq.com/psu?/cda55824-38d7-4181-953c-e90bab844d3e/DSzCxI4kPo6eiAQqVmBci6tHD7LJPMhz2fuqHXE5okM!/b/YSkxJhYoFAAAYpYDsBP8fQAA&amp;a=37&amp;b=33&amp;bo=gALgAQAAAAABAEQ!&amp;rf=viewer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416824"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1763688" y="188640"/>
            <a:ext cx="5616624" cy="864096"/>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7" name="タイトル 1"/>
          <p:cNvSpPr>
            <a:spLocks noGrp="1"/>
          </p:cNvSpPr>
          <p:nvPr>
            <p:ph type="title"/>
          </p:nvPr>
        </p:nvSpPr>
        <p:spPr>
          <a:xfrm>
            <a:off x="395536" y="116632"/>
            <a:ext cx="8229600" cy="850106"/>
          </a:xfrm>
        </p:spPr>
        <p:txBody>
          <a:bodyPr>
            <a:noAutofit/>
          </a:bodyPr>
          <a:lstStyle/>
          <a:p>
            <a:r>
              <a:rPr kumimoji="1" lang="zh-CN" altLang="en-US" sz="6000" b="1" dirty="0" smtClean="0">
                <a:latin typeface="ＭＳ 明朝" panose="02020609040205080304" pitchFamily="17" charset="-128"/>
                <a:ea typeface="ＭＳ 明朝" panose="02020609040205080304" pitchFamily="17" charset="-128"/>
              </a:rPr>
              <a:t>赏樱花</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14672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1763688" y="109080"/>
            <a:ext cx="5616624" cy="1015663"/>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11266" name="Picture 2" descr="http://b79.photo.store.qq.com/psu?/4af33283-57fb-4e50-8579-8480acefef6b/4oVotuyr7rFYuowgUEb0JgNaRTApSxw7kBzlvvUs8kU!/b/YaOMGS97WwAAYlIGGy.xXQAA&amp;bo=ngL2AQAAAAABA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30966"/>
            <a:ext cx="3638430" cy="25580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b82.photo.store.qq.com/psu?/4af33283-57fb-4e50-8579-8480acefef6b/s2ZTBjL.UG*zXQQOMqOQqd13jGmr8suxs4faaJvm9Ek!/b/Yf1k6TAaBwAAYmuX9TAjBwAA&amp;bo=gALgAQAAAAABAEQ!&amp;rf=viewer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362" y="3789042"/>
            <a:ext cx="3920084" cy="262049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b79.photo.store.qq.com/psu?/4af33283-57fb-4e50-8579-8480acefef6b/n54MwKn2uN1oUrP45rGqecQtuYeqEczHW9cUiK*CPGw!/b/YQWdHy*uXgAAYo60JS95XgAA&amp;bo=ngL2AQAAAAABAEw!&amp;rf=viewer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28" y="3789041"/>
            <a:ext cx="3573741" cy="262049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b78.photo.store.qq.com/psu?/4af33283-57fb-4e50-8579-8480acefef6b/wymOR2mdvL*qYoC1Eep6WgWFoOy2BsvHv4rb.UKAUyU!/b/YW.SiC5aZAAAYhfClC5FZAAA&amp;bo=ngL2AQAAAAABA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362" y="1230967"/>
            <a:ext cx="3920084" cy="255807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905829" y="109081"/>
            <a:ext cx="3610387"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冈山节日</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32009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郝\内蒙古大学\内大教学\2014年图书馆讲座 关于留学生活\选用照片\IMG_07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174042"/>
            <a:ext cx="3648406" cy="2536044"/>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D:\郝\内蒙古大学\内大教学\2014年图书馆讲座 关于留学生活\选用照片\IMG_11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310" y="1174042"/>
            <a:ext cx="1608178" cy="498431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郝\相片\2013年4月17 -18 号  东京\128CDPFQ\M1280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5" y="3789040"/>
            <a:ext cx="3648406" cy="23693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251.photo.store.qq.com/psb?/V13pRYPE0dtES5/CNiNzHCNfy7nHdwitXtftrX.oVPP9shVjRI2q32ddDE!/b/dM*VpJWSDgAA&amp;bo=ngL2AQAAAAABA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28" y="1174042"/>
            <a:ext cx="3565876" cy="25357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b252.photo.store.qq.com/psb?/V13pRYPE0dtES5/YVsRrV8GQVlkYKTKtHi6g0xAPn.XjvUJRDy8X0fFRyc!/b/dJ3hPpYEAAAA&amp;bo=ngJ4AQAAAAABA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28" y="3710086"/>
            <a:ext cx="3565876"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475656" y="116632"/>
            <a:ext cx="6120680" cy="10156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3" name="テキスト ボックス 2"/>
          <p:cNvSpPr txBox="1"/>
          <p:nvPr/>
        </p:nvSpPr>
        <p:spPr>
          <a:xfrm>
            <a:off x="2843808" y="116632"/>
            <a:ext cx="4464496"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旅游景点</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77317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郝\内蒙古大学\内大教学\2014年图书馆讲座 关于留学生活\选用照片\IMG_03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174042"/>
            <a:ext cx="4311886" cy="240382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D:\郝\内蒙古大学\内大教学\2014年图书馆讲座 关于留学生活\选用照片\IMG_0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3564677"/>
            <a:ext cx="4176465" cy="240498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郝\内蒙古大学\内大教学\2014年图书馆讲座 关于留学生活\选用照片\IMG_03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7" y="1153328"/>
            <a:ext cx="4176465" cy="24038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郝\内蒙古大学\内大教学\2014年图书馆讲座 关于留学生活\选用照片\IMG_03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3557152"/>
            <a:ext cx="4320479" cy="241250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475656" y="116632"/>
            <a:ext cx="6120680" cy="10156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7" name="テキスト ボックス 6"/>
          <p:cNvSpPr txBox="1"/>
          <p:nvPr/>
        </p:nvSpPr>
        <p:spPr>
          <a:xfrm>
            <a:off x="2843808" y="116632"/>
            <a:ext cx="4464496"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旅游景点</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3751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18505" y="188640"/>
            <a:ext cx="6485742" cy="1001160"/>
          </a:xfrm>
          <a:prstGeom prst="roundRect">
            <a:avLst/>
          </a:prstGeom>
          <a:pattFill prst="pct9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pic>
        <p:nvPicPr>
          <p:cNvPr id="1026" name="Picture 2" descr="D:\郝\内蒙古大学\内大教学\2014年图书馆讲座 关于留学生活\选用照片\DSCN55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05" y="1916832"/>
            <a:ext cx="4745877" cy="355921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ord.yahoo.co.jp/o/image/SIG=12r7b30j2/EXP=1402133572;_ylc=X3IDMgRmc3QDMARpZHgDMARvaWQDQU5kOUdjUm5sOXkxNEl5NGQ5bjNaNEotSFRTdEhnTDhKR1RSSEZ4d0tQWHgyZHZ0dWQzb3BnUE9WZVdPOUdZBHADNTR5MjVweXM2SW12NWFTcgRwb3MDNQRzZWMDc2h3BHNsawNyaQ--/**http%3a/iryo.sanyo.oni.co.jp/contents/images/450/c2014042111195836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083" y="1189800"/>
            <a:ext cx="28765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403648" y="5899742"/>
            <a:ext cx="2808312" cy="584775"/>
          </a:xfrm>
          <a:prstGeom prst="rect">
            <a:avLst/>
          </a:prstGeom>
          <a:noFill/>
        </p:spPr>
        <p:txBody>
          <a:bodyPr wrap="square" rtlCol="0">
            <a:spAutoFit/>
          </a:bodyPr>
          <a:lstStyle/>
          <a:p>
            <a:r>
              <a:rPr kumimoji="1" lang="zh-CN" altLang="en-US" sz="3200" b="1" dirty="0" smtClean="0">
                <a:latin typeface="HGS行書体" panose="03000600000000000000" pitchFamily="66" charset="-128"/>
                <a:ea typeface="HGS行書体" panose="03000600000000000000" pitchFamily="66" charset="-128"/>
              </a:rPr>
              <a:t>王志钢教授</a:t>
            </a:r>
            <a:endParaRPr kumimoji="1" lang="ja-JP" altLang="en-US" sz="3200" b="1" dirty="0">
              <a:latin typeface="HGS行書体" panose="03000600000000000000" pitchFamily="66" charset="-128"/>
              <a:ea typeface="HGS行書体" panose="03000600000000000000" pitchFamily="66" charset="-128"/>
            </a:endParaRPr>
          </a:p>
        </p:txBody>
      </p:sp>
      <p:sp>
        <p:nvSpPr>
          <p:cNvPr id="5" name="テキスト ボックス 4"/>
          <p:cNvSpPr txBox="1"/>
          <p:nvPr/>
        </p:nvSpPr>
        <p:spPr>
          <a:xfrm>
            <a:off x="6156176" y="5899743"/>
            <a:ext cx="2736304" cy="584775"/>
          </a:xfrm>
          <a:prstGeom prst="rect">
            <a:avLst/>
          </a:prstGeom>
          <a:noFill/>
        </p:spPr>
        <p:txBody>
          <a:bodyPr wrap="square" rtlCol="0">
            <a:spAutoFit/>
          </a:bodyPr>
          <a:lstStyle/>
          <a:p>
            <a:r>
              <a:rPr kumimoji="1" lang="ja-JP" altLang="en-US" sz="3200" b="1" dirty="0" smtClean="0">
                <a:latin typeface="HGS行書体" panose="03000600000000000000" pitchFamily="66" charset="-128"/>
                <a:ea typeface="HGS行書体" panose="03000600000000000000" pitchFamily="66" charset="-128"/>
              </a:rPr>
              <a:t>猶本良夫</a:t>
            </a:r>
            <a:r>
              <a:rPr kumimoji="1" lang="zh-CN" altLang="en-US" sz="3200" b="1" dirty="0" smtClean="0">
                <a:latin typeface="HGS行書体" panose="03000600000000000000" pitchFamily="66" charset="-128"/>
                <a:ea typeface="HGS行書体" panose="03000600000000000000" pitchFamily="66" charset="-128"/>
              </a:rPr>
              <a:t>教授</a:t>
            </a:r>
            <a:endParaRPr kumimoji="1" lang="ja-JP" altLang="en-US" sz="3200" b="1" dirty="0">
              <a:latin typeface="HGS行書体" panose="03000600000000000000" pitchFamily="66" charset="-128"/>
              <a:ea typeface="HGS行書体" panose="03000600000000000000" pitchFamily="66" charset="-128"/>
            </a:endParaRPr>
          </a:p>
        </p:txBody>
      </p:sp>
      <p:sp>
        <p:nvSpPr>
          <p:cNvPr id="3" name="テキスト ボックス 2"/>
          <p:cNvSpPr txBox="1"/>
          <p:nvPr/>
        </p:nvSpPr>
        <p:spPr>
          <a:xfrm>
            <a:off x="318504" y="181388"/>
            <a:ext cx="6485743"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求学引路人</a:t>
            </a:r>
            <a:r>
              <a:rPr kumimoji="1" lang="en-US" altLang="zh-CN" sz="6000" b="1" dirty="0" smtClean="0">
                <a:latin typeface="ＭＳ 明朝" panose="02020609040205080304" pitchFamily="17" charset="-128"/>
                <a:ea typeface="ＭＳ 明朝" panose="02020609040205080304" pitchFamily="17" charset="-128"/>
              </a:rPr>
              <a:t>——</a:t>
            </a:r>
            <a:r>
              <a:rPr kumimoji="1" lang="zh-CN" altLang="en-US" sz="6000" b="1" dirty="0" smtClean="0">
                <a:latin typeface="ＭＳ 明朝" panose="02020609040205080304" pitchFamily="17" charset="-128"/>
                <a:ea typeface="ＭＳ 明朝" panose="02020609040205080304" pitchFamily="17" charset="-128"/>
              </a:rPr>
              <a:t>恩师</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9366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403648" y="116632"/>
            <a:ext cx="6120680" cy="87164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pic>
        <p:nvPicPr>
          <p:cNvPr id="13314" name="Picture 2" descr="http://b251.photo.store.qq.com/psb?/V13pRYPE0Iexhm/yFJ6jkwCqZjZEKqemhdFRuL*jh64UmYUnmDqhfQ0FOs!/b/dJBIoJXqEgAA&amp;bo=IAMVAgAAAAABAB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81" y="1124744"/>
            <a:ext cx="2789018" cy="185818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郝\苹果手机5月28日\860OKMZO\IMG_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499" y="2973690"/>
            <a:ext cx="2604653" cy="185177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http://pic1.nipic.com/2008-10-06/200810615340421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140636"/>
            <a:ext cx="2664296" cy="1848709"/>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img4.imgtn.bdimg.com/it/u=3223221802,2174609704&amp;fm=90&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499" y="1124743"/>
            <a:ext cx="2604653" cy="1858183"/>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http://img4.imgtn.bdimg.com/it/u=3681118380,3048604028&amp;fm=23&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87" y="2989345"/>
            <a:ext cx="2769012" cy="1854374"/>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C:\郝\苹果手机5月28日\860OKMZO\IMG_00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487" y="4843719"/>
            <a:ext cx="2769012" cy="1689581"/>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http://img1.imgtn.bdimg.com/it/u=298477294,1076818707&amp;fm=23&amp;g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2973690"/>
            <a:ext cx="2664296" cy="1851775"/>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http://img2.imgtn.bdimg.com/it/u=2757231090,3711985506&amp;fm=21&amp;gp=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5498" y="4843719"/>
            <a:ext cx="2604653" cy="1690897"/>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ttp://img2.imgtn.bdimg.com/it/u=2749605780,1171249562&amp;fm=23&amp;gp=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4825466"/>
            <a:ext cx="2664296" cy="172646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699792" y="-27384"/>
            <a:ext cx="3528392"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日本料理</a:t>
            </a:r>
            <a:endParaRPr kumimoji="1"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4338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zh-CN" altLang="en-US" sz="6000" b="1" dirty="0" smtClean="0">
                <a:latin typeface="+mj-ea"/>
              </a:rPr>
              <a:t>读万卷书</a:t>
            </a:r>
            <a:r>
              <a:rPr lang="ja-JP" altLang="en-US" sz="6000" b="1" dirty="0" smtClean="0">
                <a:solidFill>
                  <a:srgbClr val="FF0000"/>
                </a:solidFill>
                <a:latin typeface="+mj-ea"/>
              </a:rPr>
              <a:t>＋</a:t>
            </a:r>
            <a:r>
              <a:rPr lang="zh-CN" altLang="en-US" sz="6000" b="1" dirty="0" smtClean="0">
                <a:latin typeface="+mj-ea"/>
              </a:rPr>
              <a:t>行万里路</a:t>
            </a:r>
            <a:endParaRPr lang="ja-JP" altLang="en-US" sz="6000" b="1" dirty="0">
              <a:latin typeface="+mj-ea"/>
            </a:endParaRPr>
          </a:p>
        </p:txBody>
      </p:sp>
    </p:spTree>
    <p:extLst>
      <p:ext uri="{BB962C8B-B14F-4D97-AF65-F5344CB8AC3E}">
        <p14:creationId xmlns:p14="http://schemas.microsoft.com/office/powerpoint/2010/main" val="191710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zh-CN" altLang="en-US" sz="6000" b="1" dirty="0" smtClean="0">
                <a:latin typeface="ＭＳ 明朝" panose="02020609040205080304" pitchFamily="17" charset="-128"/>
                <a:ea typeface="ＭＳ 明朝" panose="02020609040205080304" pitchFamily="17" charset="-128"/>
              </a:rPr>
              <a:t>谢谢！</a:t>
            </a:r>
            <a:endParaRPr lang="ja-JP" altLang="en-US" sz="6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1177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899592" y="254010"/>
            <a:ext cx="7848872" cy="136815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865490" y="254010"/>
            <a:ext cx="8229600" cy="1143000"/>
          </a:xfrm>
        </p:spPr>
        <p:txBody>
          <a:bodyPr>
            <a:normAutofit/>
          </a:bodyPr>
          <a:lstStyle/>
          <a:p>
            <a:r>
              <a:rPr kumimoji="1" lang="zh-CN" altLang="en-US" sz="6000" b="1" dirty="0" smtClean="0">
                <a:latin typeface="ＭＳ 明朝" panose="02020609040205080304" pitchFamily="17" charset="-128"/>
                <a:ea typeface="ＭＳ 明朝" panose="02020609040205080304" pitchFamily="17" charset="-128"/>
              </a:rPr>
              <a:t>冈山大学</a:t>
            </a:r>
            <a:endParaRPr kumimoji="1" lang="ja-JP" altLang="en-US" sz="6000" b="1" dirty="0">
              <a:latin typeface="ＭＳ 明朝" panose="02020609040205080304" pitchFamily="17" charset="-128"/>
              <a:ea typeface="ＭＳ 明朝" panose="02020609040205080304" pitchFamily="17" charset="-128"/>
            </a:endParaRPr>
          </a:p>
        </p:txBody>
      </p:sp>
      <p:pic>
        <p:nvPicPr>
          <p:cNvPr id="1026" name="Picture 2" descr="http://f.hiphotos.baidu.com/baike/c0%3Dbaike80%2C5%2C5%2C80%2C26/sign=054d7f8e0ef3d7ca18fb37249376d56c/b03533fa828ba61e35bcf09f4334970a314e251f95ca6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52638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郝\摄像机上相片\DCIM\121CDPFQ\M121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259" y="1772816"/>
            <a:ext cx="4704523"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03648" y="5726894"/>
            <a:ext cx="1584176" cy="707886"/>
          </a:xfrm>
          <a:prstGeom prst="rect">
            <a:avLst/>
          </a:prstGeom>
          <a:noFill/>
        </p:spPr>
        <p:txBody>
          <a:bodyPr wrap="square" rtlCol="0">
            <a:spAutoFit/>
          </a:bodyPr>
          <a:lstStyle/>
          <a:p>
            <a:r>
              <a:rPr kumimoji="1" lang="zh-CN" altLang="en-US" sz="4000" b="1" dirty="0" smtClean="0"/>
              <a:t>校徽</a:t>
            </a:r>
            <a:endParaRPr kumimoji="1" lang="ja-JP" altLang="en-US" sz="4000" b="1" dirty="0"/>
          </a:p>
        </p:txBody>
      </p:sp>
      <p:sp>
        <p:nvSpPr>
          <p:cNvPr id="6" name="テキスト ボックス 5"/>
          <p:cNvSpPr txBox="1"/>
          <p:nvPr/>
        </p:nvSpPr>
        <p:spPr>
          <a:xfrm>
            <a:off x="5796136" y="5726894"/>
            <a:ext cx="2160240" cy="707886"/>
          </a:xfrm>
          <a:prstGeom prst="rect">
            <a:avLst/>
          </a:prstGeom>
          <a:noFill/>
        </p:spPr>
        <p:txBody>
          <a:bodyPr wrap="square" rtlCol="0">
            <a:spAutoFit/>
          </a:bodyPr>
          <a:lstStyle/>
          <a:p>
            <a:r>
              <a:rPr kumimoji="1" lang="zh-CN" altLang="en-US" sz="4000" b="1" dirty="0" smtClean="0"/>
              <a:t>医学部</a:t>
            </a:r>
            <a:endParaRPr kumimoji="1" lang="ja-JP" altLang="en-US" sz="4000" b="1" dirty="0"/>
          </a:p>
        </p:txBody>
      </p:sp>
    </p:spTree>
    <p:extLst>
      <p:ext uri="{BB962C8B-B14F-4D97-AF65-F5344CB8AC3E}">
        <p14:creationId xmlns:p14="http://schemas.microsoft.com/office/powerpoint/2010/main" val="227785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82240" y="116632"/>
            <a:ext cx="7632848" cy="136815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19" name="下矢印 18"/>
          <p:cNvSpPr/>
          <p:nvPr/>
        </p:nvSpPr>
        <p:spPr>
          <a:xfrm>
            <a:off x="5410773" y="5455682"/>
            <a:ext cx="936104" cy="4616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18" name="下矢印 17"/>
          <p:cNvSpPr/>
          <p:nvPr/>
        </p:nvSpPr>
        <p:spPr>
          <a:xfrm>
            <a:off x="5458914" y="4193924"/>
            <a:ext cx="936104" cy="4616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16" name="下矢印 15"/>
          <p:cNvSpPr/>
          <p:nvPr/>
        </p:nvSpPr>
        <p:spPr>
          <a:xfrm>
            <a:off x="5442712" y="2924944"/>
            <a:ext cx="936104" cy="4616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14" name="円/楕円 13"/>
          <p:cNvSpPr/>
          <p:nvPr/>
        </p:nvSpPr>
        <p:spPr>
          <a:xfrm>
            <a:off x="4240081" y="5909908"/>
            <a:ext cx="3385704" cy="826136"/>
          </a:xfrm>
          <a:prstGeom prst="ellipse">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15" name="円/楕円 14"/>
          <p:cNvSpPr/>
          <p:nvPr/>
        </p:nvSpPr>
        <p:spPr>
          <a:xfrm>
            <a:off x="4185973" y="4655557"/>
            <a:ext cx="3385704" cy="826136"/>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13" name="円/楕円 12"/>
          <p:cNvSpPr/>
          <p:nvPr/>
        </p:nvSpPr>
        <p:spPr>
          <a:xfrm>
            <a:off x="4210632" y="3394952"/>
            <a:ext cx="3385704" cy="826136"/>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6" name="円/楕円 5"/>
          <p:cNvSpPr/>
          <p:nvPr/>
        </p:nvSpPr>
        <p:spPr>
          <a:xfrm>
            <a:off x="4210632" y="2098808"/>
            <a:ext cx="3385704" cy="82613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402940" y="188640"/>
            <a:ext cx="8229600" cy="1143000"/>
          </a:xfrm>
        </p:spPr>
        <p:txBody>
          <a:bodyPr>
            <a:normAutofit/>
          </a:bodyPr>
          <a:lstStyle/>
          <a:p>
            <a:r>
              <a:rPr kumimoji="1" lang="zh-CN" altLang="en-US" sz="6000" b="1" dirty="0" smtClean="0">
                <a:latin typeface="ＭＳ 明朝" panose="02020609040205080304" pitchFamily="17" charset="-128"/>
                <a:ea typeface="ＭＳ 明朝" panose="02020609040205080304" pitchFamily="17" charset="-128"/>
              </a:rPr>
              <a:t>申请过程</a:t>
            </a:r>
            <a:endParaRPr kumimoji="1" lang="ja-JP" altLang="en-US" sz="6000" b="1" dirty="0">
              <a:latin typeface="ＭＳ 明朝" panose="02020609040205080304" pitchFamily="17" charset="-128"/>
              <a:ea typeface="ＭＳ 明朝" panose="02020609040205080304" pitchFamily="17" charset="-128"/>
            </a:endParaRPr>
          </a:p>
        </p:txBody>
      </p:sp>
      <p:sp>
        <p:nvSpPr>
          <p:cNvPr id="7" name="正方形/長方形 6"/>
          <p:cNvSpPr/>
          <p:nvPr/>
        </p:nvSpPr>
        <p:spPr>
          <a:xfrm>
            <a:off x="4882850" y="2259848"/>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smtClean="0">
                <a:solidFill>
                  <a:schemeClr val="tx1"/>
                </a:solidFill>
                <a:latin typeface="+mn-ea"/>
              </a:rPr>
              <a:t>联系导师</a:t>
            </a:r>
            <a:endParaRPr kumimoji="1" lang="ja-JP" altLang="en-US" sz="3600" b="1" dirty="0">
              <a:solidFill>
                <a:schemeClr val="tx1"/>
              </a:solidFill>
              <a:latin typeface="+mn-ea"/>
            </a:endParaRPr>
          </a:p>
        </p:txBody>
      </p:sp>
      <p:sp>
        <p:nvSpPr>
          <p:cNvPr id="8" name="正方形/長方形 7"/>
          <p:cNvSpPr/>
          <p:nvPr/>
        </p:nvSpPr>
        <p:spPr>
          <a:xfrm>
            <a:off x="4873327" y="3501008"/>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smtClean="0">
                <a:solidFill>
                  <a:schemeClr val="tx1"/>
                </a:solidFill>
                <a:latin typeface="+mn-ea"/>
              </a:rPr>
              <a:t>电话面试</a:t>
            </a:r>
            <a:endParaRPr kumimoji="1" lang="ja-JP" altLang="en-US" sz="3600" b="1" dirty="0">
              <a:solidFill>
                <a:schemeClr val="tx1"/>
              </a:solidFill>
              <a:latin typeface="+mn-ea"/>
            </a:endParaRPr>
          </a:p>
        </p:txBody>
      </p:sp>
      <p:sp>
        <p:nvSpPr>
          <p:cNvPr id="9" name="正方形/長方形 8"/>
          <p:cNvSpPr/>
          <p:nvPr/>
        </p:nvSpPr>
        <p:spPr>
          <a:xfrm>
            <a:off x="4859368" y="4751679"/>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smtClean="0">
                <a:solidFill>
                  <a:schemeClr val="tx1"/>
                </a:solidFill>
                <a:latin typeface="+mn-ea"/>
              </a:rPr>
              <a:t>签证办理</a:t>
            </a:r>
            <a:endParaRPr kumimoji="1" lang="ja-JP" altLang="en-US" sz="3600" b="1" dirty="0">
              <a:solidFill>
                <a:schemeClr val="tx1"/>
              </a:solidFill>
              <a:latin typeface="+mn-ea"/>
            </a:endParaRPr>
          </a:p>
        </p:txBody>
      </p:sp>
      <p:sp>
        <p:nvSpPr>
          <p:cNvPr id="10" name="正方形/長方形 9"/>
          <p:cNvSpPr/>
          <p:nvPr/>
        </p:nvSpPr>
        <p:spPr>
          <a:xfrm>
            <a:off x="4859368" y="6021288"/>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smtClean="0">
                <a:solidFill>
                  <a:schemeClr val="tx1"/>
                </a:solidFill>
                <a:latin typeface="+mn-ea"/>
              </a:rPr>
              <a:t>准备出国</a:t>
            </a:r>
            <a:endParaRPr kumimoji="1" lang="ja-JP" altLang="en-US" sz="3600" b="1" dirty="0">
              <a:solidFill>
                <a:schemeClr val="tx1"/>
              </a:solidFill>
              <a:latin typeface="+mn-ea"/>
            </a:endParaRPr>
          </a:p>
        </p:txBody>
      </p:sp>
      <p:pic>
        <p:nvPicPr>
          <p:cNvPr id="1026" name="Picture 2" descr="C:\Users\Hao huifang\Desktop\u=255042595,4246989260&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0786"/>
            <a:ext cx="4068452"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左中かっこ 3"/>
          <p:cNvSpPr/>
          <p:nvPr/>
        </p:nvSpPr>
        <p:spPr>
          <a:xfrm>
            <a:off x="3922600" y="2098808"/>
            <a:ext cx="576064" cy="4570552"/>
          </a:xfrm>
          <a:prstGeom prst="leftBrac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8536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p:cNvGrpSpPr>
          <p:nvPr/>
        </p:nvGrpSpPr>
        <p:grpSpPr bwMode="auto">
          <a:xfrm>
            <a:off x="163352" y="1697799"/>
            <a:ext cx="8581536" cy="5159078"/>
            <a:chOff x="131" y="15"/>
            <a:chExt cx="5629" cy="4305"/>
          </a:xfrm>
        </p:grpSpPr>
        <p:sp>
          <p:nvSpPr>
            <p:cNvPr id="7" name="Freeform 7"/>
            <p:cNvSpPr>
              <a:spLocks/>
            </p:cNvSpPr>
            <p:nvPr/>
          </p:nvSpPr>
          <p:spPr bwMode="auto">
            <a:xfrm>
              <a:off x="241" y="1718"/>
              <a:ext cx="2240" cy="2592"/>
            </a:xfrm>
            <a:custGeom>
              <a:avLst/>
              <a:gdLst>
                <a:gd name="T0" fmla="*/ 472 w 2240"/>
                <a:gd name="T1" fmla="*/ 2389 h 2592"/>
                <a:gd name="T2" fmla="*/ 257 w 2240"/>
                <a:gd name="T3" fmla="*/ 2123 h 2592"/>
                <a:gd name="T4" fmla="*/ 47 w 2240"/>
                <a:gd name="T5" fmla="*/ 1762 h 2592"/>
                <a:gd name="T6" fmla="*/ 5 w 2240"/>
                <a:gd name="T7" fmla="*/ 1425 h 2592"/>
                <a:gd name="T8" fmla="*/ 35 w 2240"/>
                <a:gd name="T9" fmla="*/ 1093 h 2592"/>
                <a:gd name="T10" fmla="*/ 70 w 2240"/>
                <a:gd name="T11" fmla="*/ 795 h 2592"/>
                <a:gd name="T12" fmla="*/ 106 w 2240"/>
                <a:gd name="T13" fmla="*/ 599 h 2592"/>
                <a:gd name="T14" fmla="*/ 126 w 2240"/>
                <a:gd name="T15" fmla="*/ 444 h 2592"/>
                <a:gd name="T16" fmla="*/ 142 w 2240"/>
                <a:gd name="T17" fmla="*/ 270 h 2592"/>
                <a:gd name="T18" fmla="*/ 174 w 2240"/>
                <a:gd name="T19" fmla="*/ 128 h 2592"/>
                <a:gd name="T20" fmla="*/ 229 w 2240"/>
                <a:gd name="T21" fmla="*/ 55 h 2592"/>
                <a:gd name="T22" fmla="*/ 264 w 2240"/>
                <a:gd name="T23" fmla="*/ 16 h 2592"/>
                <a:gd name="T24" fmla="*/ 280 w 2240"/>
                <a:gd name="T25" fmla="*/ 1 h 2592"/>
                <a:gd name="T26" fmla="*/ 287 w 2240"/>
                <a:gd name="T27" fmla="*/ 5 h 2592"/>
                <a:gd name="T28" fmla="*/ 365 w 2240"/>
                <a:gd name="T29" fmla="*/ 76 h 2592"/>
                <a:gd name="T30" fmla="*/ 495 w 2240"/>
                <a:gd name="T31" fmla="*/ 178 h 2592"/>
                <a:gd name="T32" fmla="*/ 634 w 2240"/>
                <a:gd name="T33" fmla="*/ 250 h 2592"/>
                <a:gd name="T34" fmla="*/ 822 w 2240"/>
                <a:gd name="T35" fmla="*/ 309 h 2592"/>
                <a:gd name="T36" fmla="*/ 1062 w 2240"/>
                <a:gd name="T37" fmla="*/ 391 h 2592"/>
                <a:gd name="T38" fmla="*/ 1243 w 2240"/>
                <a:gd name="T39" fmla="*/ 468 h 2592"/>
                <a:gd name="T40" fmla="*/ 1297 w 2240"/>
                <a:gd name="T41" fmla="*/ 524 h 2592"/>
                <a:gd name="T42" fmla="*/ 1323 w 2240"/>
                <a:gd name="T43" fmla="*/ 578 h 2592"/>
                <a:gd name="T44" fmla="*/ 1338 w 2240"/>
                <a:gd name="T45" fmla="*/ 617 h 2592"/>
                <a:gd name="T46" fmla="*/ 1287 w 2240"/>
                <a:gd name="T47" fmla="*/ 348 h 2592"/>
                <a:gd name="T48" fmla="*/ 1480 w 2240"/>
                <a:gd name="T49" fmla="*/ 409 h 2592"/>
                <a:gd name="T50" fmla="*/ 1552 w 2240"/>
                <a:gd name="T51" fmla="*/ 440 h 2592"/>
                <a:gd name="T52" fmla="*/ 1630 w 2240"/>
                <a:gd name="T53" fmla="*/ 489 h 2592"/>
                <a:gd name="T54" fmla="*/ 1663 w 2240"/>
                <a:gd name="T55" fmla="*/ 550 h 2592"/>
                <a:gd name="T56" fmla="*/ 1695 w 2240"/>
                <a:gd name="T57" fmla="*/ 618 h 2592"/>
                <a:gd name="T58" fmla="*/ 1729 w 2240"/>
                <a:gd name="T59" fmla="*/ 673 h 2592"/>
                <a:gd name="T60" fmla="*/ 1745 w 2240"/>
                <a:gd name="T61" fmla="*/ 696 h 2592"/>
                <a:gd name="T62" fmla="*/ 1747 w 2240"/>
                <a:gd name="T63" fmla="*/ 688 h 2592"/>
                <a:gd name="T64" fmla="*/ 1760 w 2240"/>
                <a:gd name="T65" fmla="*/ 696 h 2592"/>
                <a:gd name="T66" fmla="*/ 1795 w 2240"/>
                <a:gd name="T67" fmla="*/ 765 h 2592"/>
                <a:gd name="T68" fmla="*/ 1873 w 2240"/>
                <a:gd name="T69" fmla="*/ 918 h 2592"/>
                <a:gd name="T70" fmla="*/ 1991 w 2240"/>
                <a:gd name="T71" fmla="*/ 1093 h 2592"/>
                <a:gd name="T72" fmla="*/ 2090 w 2240"/>
                <a:gd name="T73" fmla="*/ 1223 h 2592"/>
                <a:gd name="T74" fmla="*/ 2239 w 2240"/>
                <a:gd name="T75" fmla="*/ 1351 h 2592"/>
                <a:gd name="T76" fmla="*/ 2236 w 2240"/>
                <a:gd name="T77" fmla="*/ 1378 h 2592"/>
                <a:gd name="T78" fmla="*/ 2219 w 2240"/>
                <a:gd name="T79" fmla="*/ 1447 h 2592"/>
                <a:gd name="T80" fmla="*/ 2173 w 2240"/>
                <a:gd name="T81" fmla="*/ 1541 h 2592"/>
                <a:gd name="T82" fmla="*/ 2076 w 2240"/>
                <a:gd name="T83" fmla="*/ 1655 h 2592"/>
                <a:gd name="T84" fmla="*/ 1919 w 2240"/>
                <a:gd name="T85" fmla="*/ 1800 h 2592"/>
                <a:gd name="T86" fmla="*/ 1755 w 2240"/>
                <a:gd name="T87" fmla="*/ 1924 h 2592"/>
                <a:gd name="T88" fmla="*/ 1643 w 2240"/>
                <a:gd name="T89" fmla="*/ 1972 h 2592"/>
                <a:gd name="T90" fmla="*/ 1559 w 2240"/>
                <a:gd name="T91" fmla="*/ 1996 h 2592"/>
                <a:gd name="T92" fmla="*/ 1502 w 2240"/>
                <a:gd name="T93" fmla="*/ 2013 h 2592"/>
                <a:gd name="T94" fmla="*/ 1480 w 2240"/>
                <a:gd name="T95" fmla="*/ 2020 h 2592"/>
                <a:gd name="T96" fmla="*/ 1498 w 2240"/>
                <a:gd name="T97" fmla="*/ 2050 h 2592"/>
                <a:gd name="T98" fmla="*/ 1559 w 2240"/>
                <a:gd name="T99" fmla="*/ 2126 h 2592"/>
                <a:gd name="T100" fmla="*/ 1687 w 2240"/>
                <a:gd name="T101" fmla="*/ 2223 h 2592"/>
                <a:gd name="T102" fmla="*/ 1871 w 2240"/>
                <a:gd name="T103" fmla="*/ 2322 h 2592"/>
                <a:gd name="T104" fmla="*/ 2044 w 2240"/>
                <a:gd name="T105" fmla="*/ 2410 h 2592"/>
                <a:gd name="T106" fmla="*/ 2159 w 2240"/>
                <a:gd name="T107" fmla="*/ 2467 h 2592"/>
                <a:gd name="T108" fmla="*/ 2203 w 2240"/>
                <a:gd name="T109" fmla="*/ 2591 h 2592"/>
                <a:gd name="T110" fmla="*/ 2034 w 2240"/>
                <a:gd name="T111" fmla="*/ 2588 h 2592"/>
                <a:gd name="T112" fmla="*/ 1654 w 2240"/>
                <a:gd name="T113" fmla="*/ 2581 h 2592"/>
                <a:gd name="T114" fmla="*/ 1251 w 2240"/>
                <a:gd name="T115" fmla="*/ 2577 h 2592"/>
                <a:gd name="T116" fmla="*/ 958 w 2240"/>
                <a:gd name="T117" fmla="*/ 2565 h 2592"/>
                <a:gd name="T118" fmla="*/ 717 w 2240"/>
                <a:gd name="T119" fmla="*/ 2514 h 2592"/>
                <a:gd name="T120" fmla="*/ 561 w 2240"/>
                <a:gd name="T121" fmla="*/ 2464 h 2592"/>
                <a:gd name="T122" fmla="*/ 528 w 2240"/>
                <a:gd name="T123" fmla="*/ 2452 h 2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40" h="2592">
                  <a:moveTo>
                    <a:pt x="528" y="2452"/>
                  </a:moveTo>
                  <a:lnTo>
                    <a:pt x="513" y="2435"/>
                  </a:lnTo>
                  <a:lnTo>
                    <a:pt x="472" y="2389"/>
                  </a:lnTo>
                  <a:lnTo>
                    <a:pt x="410" y="2319"/>
                  </a:lnTo>
                  <a:lnTo>
                    <a:pt x="336" y="2229"/>
                  </a:lnTo>
                  <a:lnTo>
                    <a:pt x="257" y="2123"/>
                  </a:lnTo>
                  <a:lnTo>
                    <a:pt x="177" y="2006"/>
                  </a:lnTo>
                  <a:lnTo>
                    <a:pt x="106" y="1885"/>
                  </a:lnTo>
                  <a:lnTo>
                    <a:pt x="47" y="1762"/>
                  </a:lnTo>
                  <a:lnTo>
                    <a:pt x="10" y="1642"/>
                  </a:lnTo>
                  <a:lnTo>
                    <a:pt x="0" y="1532"/>
                  </a:lnTo>
                  <a:lnTo>
                    <a:pt x="5" y="1425"/>
                  </a:lnTo>
                  <a:lnTo>
                    <a:pt x="13" y="1315"/>
                  </a:lnTo>
                  <a:lnTo>
                    <a:pt x="22" y="1203"/>
                  </a:lnTo>
                  <a:lnTo>
                    <a:pt x="35" y="1093"/>
                  </a:lnTo>
                  <a:lnTo>
                    <a:pt x="46" y="987"/>
                  </a:lnTo>
                  <a:lnTo>
                    <a:pt x="57" y="887"/>
                  </a:lnTo>
                  <a:lnTo>
                    <a:pt x="70" y="795"/>
                  </a:lnTo>
                  <a:lnTo>
                    <a:pt x="82" y="716"/>
                  </a:lnTo>
                  <a:lnTo>
                    <a:pt x="94" y="649"/>
                  </a:lnTo>
                  <a:lnTo>
                    <a:pt x="106" y="599"/>
                  </a:lnTo>
                  <a:lnTo>
                    <a:pt x="114" y="553"/>
                  </a:lnTo>
                  <a:lnTo>
                    <a:pt x="122" y="501"/>
                  </a:lnTo>
                  <a:lnTo>
                    <a:pt x="126" y="444"/>
                  </a:lnTo>
                  <a:lnTo>
                    <a:pt x="132" y="386"/>
                  </a:lnTo>
                  <a:lnTo>
                    <a:pt x="135" y="327"/>
                  </a:lnTo>
                  <a:lnTo>
                    <a:pt x="142" y="270"/>
                  </a:lnTo>
                  <a:lnTo>
                    <a:pt x="150" y="216"/>
                  </a:lnTo>
                  <a:lnTo>
                    <a:pt x="160" y="168"/>
                  </a:lnTo>
                  <a:lnTo>
                    <a:pt x="174" y="128"/>
                  </a:lnTo>
                  <a:lnTo>
                    <a:pt x="194" y="97"/>
                  </a:lnTo>
                  <a:lnTo>
                    <a:pt x="213" y="74"/>
                  </a:lnTo>
                  <a:lnTo>
                    <a:pt x="229" y="55"/>
                  </a:lnTo>
                  <a:lnTo>
                    <a:pt x="243" y="39"/>
                  </a:lnTo>
                  <a:lnTo>
                    <a:pt x="255" y="26"/>
                  </a:lnTo>
                  <a:lnTo>
                    <a:pt x="264" y="16"/>
                  </a:lnTo>
                  <a:lnTo>
                    <a:pt x="271" y="9"/>
                  </a:lnTo>
                  <a:lnTo>
                    <a:pt x="276" y="5"/>
                  </a:lnTo>
                  <a:lnTo>
                    <a:pt x="280" y="1"/>
                  </a:lnTo>
                  <a:lnTo>
                    <a:pt x="282" y="0"/>
                  </a:lnTo>
                  <a:lnTo>
                    <a:pt x="287" y="5"/>
                  </a:lnTo>
                  <a:lnTo>
                    <a:pt x="305" y="22"/>
                  </a:lnTo>
                  <a:lnTo>
                    <a:pt x="331" y="46"/>
                  </a:lnTo>
                  <a:lnTo>
                    <a:pt x="365" y="76"/>
                  </a:lnTo>
                  <a:lnTo>
                    <a:pt x="405" y="110"/>
                  </a:lnTo>
                  <a:lnTo>
                    <a:pt x="449" y="145"/>
                  </a:lnTo>
                  <a:lnTo>
                    <a:pt x="495" y="178"/>
                  </a:lnTo>
                  <a:lnTo>
                    <a:pt x="542" y="209"/>
                  </a:lnTo>
                  <a:lnTo>
                    <a:pt x="589" y="234"/>
                  </a:lnTo>
                  <a:lnTo>
                    <a:pt x="634" y="250"/>
                  </a:lnTo>
                  <a:lnTo>
                    <a:pt x="686" y="266"/>
                  </a:lnTo>
                  <a:lnTo>
                    <a:pt x="749" y="285"/>
                  </a:lnTo>
                  <a:lnTo>
                    <a:pt x="822" y="309"/>
                  </a:lnTo>
                  <a:lnTo>
                    <a:pt x="904" y="335"/>
                  </a:lnTo>
                  <a:lnTo>
                    <a:pt x="985" y="363"/>
                  </a:lnTo>
                  <a:lnTo>
                    <a:pt x="1062" y="391"/>
                  </a:lnTo>
                  <a:lnTo>
                    <a:pt x="1134" y="419"/>
                  </a:lnTo>
                  <a:lnTo>
                    <a:pt x="1196" y="446"/>
                  </a:lnTo>
                  <a:lnTo>
                    <a:pt x="1243" y="468"/>
                  </a:lnTo>
                  <a:lnTo>
                    <a:pt x="1269" y="487"/>
                  </a:lnTo>
                  <a:lnTo>
                    <a:pt x="1282" y="504"/>
                  </a:lnTo>
                  <a:lnTo>
                    <a:pt x="1297" y="524"/>
                  </a:lnTo>
                  <a:lnTo>
                    <a:pt x="1307" y="542"/>
                  </a:lnTo>
                  <a:lnTo>
                    <a:pt x="1316" y="560"/>
                  </a:lnTo>
                  <a:lnTo>
                    <a:pt x="1323" y="578"/>
                  </a:lnTo>
                  <a:lnTo>
                    <a:pt x="1329" y="593"/>
                  </a:lnTo>
                  <a:lnTo>
                    <a:pt x="1334" y="607"/>
                  </a:lnTo>
                  <a:lnTo>
                    <a:pt x="1338" y="617"/>
                  </a:lnTo>
                  <a:lnTo>
                    <a:pt x="1339" y="624"/>
                  </a:lnTo>
                  <a:lnTo>
                    <a:pt x="1339" y="627"/>
                  </a:lnTo>
                  <a:lnTo>
                    <a:pt x="1287" y="348"/>
                  </a:lnTo>
                  <a:lnTo>
                    <a:pt x="1462" y="404"/>
                  </a:lnTo>
                  <a:lnTo>
                    <a:pt x="1468" y="405"/>
                  </a:lnTo>
                  <a:lnTo>
                    <a:pt x="1480" y="409"/>
                  </a:lnTo>
                  <a:lnTo>
                    <a:pt x="1502" y="418"/>
                  </a:lnTo>
                  <a:lnTo>
                    <a:pt x="1526" y="427"/>
                  </a:lnTo>
                  <a:lnTo>
                    <a:pt x="1552" y="440"/>
                  </a:lnTo>
                  <a:lnTo>
                    <a:pt x="1581" y="455"/>
                  </a:lnTo>
                  <a:lnTo>
                    <a:pt x="1607" y="471"/>
                  </a:lnTo>
                  <a:lnTo>
                    <a:pt x="1630" y="489"/>
                  </a:lnTo>
                  <a:lnTo>
                    <a:pt x="1646" y="508"/>
                  </a:lnTo>
                  <a:lnTo>
                    <a:pt x="1656" y="529"/>
                  </a:lnTo>
                  <a:lnTo>
                    <a:pt x="1663" y="550"/>
                  </a:lnTo>
                  <a:lnTo>
                    <a:pt x="1672" y="574"/>
                  </a:lnTo>
                  <a:lnTo>
                    <a:pt x="1682" y="596"/>
                  </a:lnTo>
                  <a:lnTo>
                    <a:pt x="1695" y="618"/>
                  </a:lnTo>
                  <a:lnTo>
                    <a:pt x="1707" y="639"/>
                  </a:lnTo>
                  <a:lnTo>
                    <a:pt x="1719" y="657"/>
                  </a:lnTo>
                  <a:lnTo>
                    <a:pt x="1729" y="673"/>
                  </a:lnTo>
                  <a:lnTo>
                    <a:pt x="1738" y="685"/>
                  </a:lnTo>
                  <a:lnTo>
                    <a:pt x="1742" y="693"/>
                  </a:lnTo>
                  <a:lnTo>
                    <a:pt x="1745" y="696"/>
                  </a:lnTo>
                  <a:lnTo>
                    <a:pt x="1745" y="695"/>
                  </a:lnTo>
                  <a:lnTo>
                    <a:pt x="1745" y="692"/>
                  </a:lnTo>
                  <a:lnTo>
                    <a:pt x="1747" y="688"/>
                  </a:lnTo>
                  <a:lnTo>
                    <a:pt x="1748" y="688"/>
                  </a:lnTo>
                  <a:lnTo>
                    <a:pt x="1754" y="689"/>
                  </a:lnTo>
                  <a:lnTo>
                    <a:pt x="1760" y="696"/>
                  </a:lnTo>
                  <a:lnTo>
                    <a:pt x="1769" y="710"/>
                  </a:lnTo>
                  <a:lnTo>
                    <a:pt x="1780" y="733"/>
                  </a:lnTo>
                  <a:lnTo>
                    <a:pt x="1795" y="765"/>
                  </a:lnTo>
                  <a:lnTo>
                    <a:pt x="1815" y="808"/>
                  </a:lnTo>
                  <a:lnTo>
                    <a:pt x="1840" y="861"/>
                  </a:lnTo>
                  <a:lnTo>
                    <a:pt x="1873" y="918"/>
                  </a:lnTo>
                  <a:lnTo>
                    <a:pt x="1911" y="978"/>
                  </a:lnTo>
                  <a:lnTo>
                    <a:pt x="1950" y="1036"/>
                  </a:lnTo>
                  <a:lnTo>
                    <a:pt x="1991" y="1093"/>
                  </a:lnTo>
                  <a:lnTo>
                    <a:pt x="2031" y="1145"/>
                  </a:lnTo>
                  <a:lnTo>
                    <a:pt x="2063" y="1188"/>
                  </a:lnTo>
                  <a:lnTo>
                    <a:pt x="2090" y="1223"/>
                  </a:lnTo>
                  <a:lnTo>
                    <a:pt x="2107" y="1245"/>
                  </a:lnTo>
                  <a:lnTo>
                    <a:pt x="2115" y="1254"/>
                  </a:lnTo>
                  <a:lnTo>
                    <a:pt x="2239" y="1351"/>
                  </a:lnTo>
                  <a:lnTo>
                    <a:pt x="2239" y="1354"/>
                  </a:lnTo>
                  <a:lnTo>
                    <a:pt x="2236" y="1364"/>
                  </a:lnTo>
                  <a:lnTo>
                    <a:pt x="2236" y="1378"/>
                  </a:lnTo>
                  <a:lnTo>
                    <a:pt x="2233" y="1397"/>
                  </a:lnTo>
                  <a:lnTo>
                    <a:pt x="2227" y="1421"/>
                  </a:lnTo>
                  <a:lnTo>
                    <a:pt x="2219" y="1447"/>
                  </a:lnTo>
                  <a:lnTo>
                    <a:pt x="2208" y="1476"/>
                  </a:lnTo>
                  <a:lnTo>
                    <a:pt x="2192" y="1509"/>
                  </a:lnTo>
                  <a:lnTo>
                    <a:pt x="2173" y="1541"/>
                  </a:lnTo>
                  <a:lnTo>
                    <a:pt x="2150" y="1574"/>
                  </a:lnTo>
                  <a:lnTo>
                    <a:pt x="2119" y="1612"/>
                  </a:lnTo>
                  <a:lnTo>
                    <a:pt x="2076" y="1655"/>
                  </a:lnTo>
                  <a:lnTo>
                    <a:pt x="2028" y="1702"/>
                  </a:lnTo>
                  <a:lnTo>
                    <a:pt x="1975" y="1751"/>
                  </a:lnTo>
                  <a:lnTo>
                    <a:pt x="1919" y="1800"/>
                  </a:lnTo>
                  <a:lnTo>
                    <a:pt x="1861" y="1847"/>
                  </a:lnTo>
                  <a:lnTo>
                    <a:pt x="1807" y="1889"/>
                  </a:lnTo>
                  <a:lnTo>
                    <a:pt x="1755" y="1924"/>
                  </a:lnTo>
                  <a:lnTo>
                    <a:pt x="1711" y="1949"/>
                  </a:lnTo>
                  <a:lnTo>
                    <a:pt x="1675" y="1964"/>
                  </a:lnTo>
                  <a:lnTo>
                    <a:pt x="1643" y="1972"/>
                  </a:lnTo>
                  <a:lnTo>
                    <a:pt x="1612" y="1981"/>
                  </a:lnTo>
                  <a:lnTo>
                    <a:pt x="1586" y="1988"/>
                  </a:lnTo>
                  <a:lnTo>
                    <a:pt x="1559" y="1996"/>
                  </a:lnTo>
                  <a:lnTo>
                    <a:pt x="1537" y="2002"/>
                  </a:lnTo>
                  <a:lnTo>
                    <a:pt x="1517" y="2009"/>
                  </a:lnTo>
                  <a:lnTo>
                    <a:pt x="1502" y="2013"/>
                  </a:lnTo>
                  <a:lnTo>
                    <a:pt x="1490" y="2017"/>
                  </a:lnTo>
                  <a:lnTo>
                    <a:pt x="1482" y="2018"/>
                  </a:lnTo>
                  <a:lnTo>
                    <a:pt x="1480" y="2020"/>
                  </a:lnTo>
                  <a:lnTo>
                    <a:pt x="1482" y="2024"/>
                  </a:lnTo>
                  <a:lnTo>
                    <a:pt x="1487" y="2034"/>
                  </a:lnTo>
                  <a:lnTo>
                    <a:pt x="1498" y="2050"/>
                  </a:lnTo>
                  <a:lnTo>
                    <a:pt x="1512" y="2071"/>
                  </a:lnTo>
                  <a:lnTo>
                    <a:pt x="1533" y="2096"/>
                  </a:lnTo>
                  <a:lnTo>
                    <a:pt x="1559" y="2126"/>
                  </a:lnTo>
                  <a:lnTo>
                    <a:pt x="1594" y="2156"/>
                  </a:lnTo>
                  <a:lnTo>
                    <a:pt x="1635" y="2190"/>
                  </a:lnTo>
                  <a:lnTo>
                    <a:pt x="1687" y="2223"/>
                  </a:lnTo>
                  <a:lnTo>
                    <a:pt x="1745" y="2257"/>
                  </a:lnTo>
                  <a:lnTo>
                    <a:pt x="1808" y="2290"/>
                  </a:lnTo>
                  <a:lnTo>
                    <a:pt x="1871" y="2322"/>
                  </a:lnTo>
                  <a:lnTo>
                    <a:pt x="1933" y="2354"/>
                  </a:lnTo>
                  <a:lnTo>
                    <a:pt x="1991" y="2383"/>
                  </a:lnTo>
                  <a:lnTo>
                    <a:pt x="2044" y="2410"/>
                  </a:lnTo>
                  <a:lnTo>
                    <a:pt x="2090" y="2434"/>
                  </a:lnTo>
                  <a:lnTo>
                    <a:pt x="2131" y="2452"/>
                  </a:lnTo>
                  <a:lnTo>
                    <a:pt x="2159" y="2467"/>
                  </a:lnTo>
                  <a:lnTo>
                    <a:pt x="2179" y="2477"/>
                  </a:lnTo>
                  <a:lnTo>
                    <a:pt x="2185" y="2480"/>
                  </a:lnTo>
                  <a:lnTo>
                    <a:pt x="2203" y="2591"/>
                  </a:lnTo>
                  <a:lnTo>
                    <a:pt x="2182" y="2591"/>
                  </a:lnTo>
                  <a:lnTo>
                    <a:pt x="2123" y="2590"/>
                  </a:lnTo>
                  <a:lnTo>
                    <a:pt x="2034" y="2588"/>
                  </a:lnTo>
                  <a:lnTo>
                    <a:pt x="1923" y="2585"/>
                  </a:lnTo>
                  <a:lnTo>
                    <a:pt x="1792" y="2584"/>
                  </a:lnTo>
                  <a:lnTo>
                    <a:pt x="1654" y="2581"/>
                  </a:lnTo>
                  <a:lnTo>
                    <a:pt x="1514" y="2580"/>
                  </a:lnTo>
                  <a:lnTo>
                    <a:pt x="1376" y="2579"/>
                  </a:lnTo>
                  <a:lnTo>
                    <a:pt x="1251" y="2577"/>
                  </a:lnTo>
                  <a:lnTo>
                    <a:pt x="1146" y="2577"/>
                  </a:lnTo>
                  <a:lnTo>
                    <a:pt x="1051" y="2573"/>
                  </a:lnTo>
                  <a:lnTo>
                    <a:pt x="958" y="2565"/>
                  </a:lnTo>
                  <a:lnTo>
                    <a:pt x="872" y="2549"/>
                  </a:lnTo>
                  <a:lnTo>
                    <a:pt x="791" y="2533"/>
                  </a:lnTo>
                  <a:lnTo>
                    <a:pt x="717" y="2514"/>
                  </a:lnTo>
                  <a:lnTo>
                    <a:pt x="654" y="2496"/>
                  </a:lnTo>
                  <a:lnTo>
                    <a:pt x="601" y="2478"/>
                  </a:lnTo>
                  <a:lnTo>
                    <a:pt x="561" y="2464"/>
                  </a:lnTo>
                  <a:lnTo>
                    <a:pt x="537" y="2455"/>
                  </a:lnTo>
                  <a:lnTo>
                    <a:pt x="528" y="2452"/>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Freeform 8"/>
            <p:cNvSpPr>
              <a:spLocks/>
            </p:cNvSpPr>
            <p:nvPr/>
          </p:nvSpPr>
          <p:spPr bwMode="auto">
            <a:xfrm>
              <a:off x="131" y="15"/>
              <a:ext cx="5629" cy="4305"/>
            </a:xfrm>
            <a:custGeom>
              <a:avLst/>
              <a:gdLst>
                <a:gd name="T0" fmla="*/ 4537 w 5629"/>
                <a:gd name="T1" fmla="*/ 177 h 4305"/>
                <a:gd name="T2" fmla="*/ 5520 w 5629"/>
                <a:gd name="T3" fmla="*/ 3344 h 4305"/>
                <a:gd name="T4" fmla="*/ 4077 w 5629"/>
                <a:gd name="T5" fmla="*/ 3517 h 4305"/>
                <a:gd name="T6" fmla="*/ 2950 w 5629"/>
                <a:gd name="T7" fmla="*/ 4119 h 4305"/>
                <a:gd name="T8" fmla="*/ 2577 w 5629"/>
                <a:gd name="T9" fmla="*/ 4170 h 4305"/>
                <a:gd name="T10" fmla="*/ 2321 w 5629"/>
                <a:gd name="T11" fmla="*/ 4258 h 4305"/>
                <a:gd name="T12" fmla="*/ 2207 w 5629"/>
                <a:gd name="T13" fmla="*/ 4191 h 4305"/>
                <a:gd name="T14" fmla="*/ 1448 w 5629"/>
                <a:gd name="T15" fmla="*/ 3753 h 4305"/>
                <a:gd name="T16" fmla="*/ 1102 w 5629"/>
                <a:gd name="T17" fmla="*/ 3531 h 4305"/>
                <a:gd name="T18" fmla="*/ 935 w 5629"/>
                <a:gd name="T19" fmla="*/ 3496 h 4305"/>
                <a:gd name="T20" fmla="*/ 440 w 5629"/>
                <a:gd name="T21" fmla="*/ 3114 h 4305"/>
                <a:gd name="T22" fmla="*/ 1040 w 5629"/>
                <a:gd name="T23" fmla="*/ 3472 h 4305"/>
                <a:gd name="T24" fmla="*/ 824 w 5629"/>
                <a:gd name="T25" fmla="*/ 3264 h 4305"/>
                <a:gd name="T26" fmla="*/ 632 w 5629"/>
                <a:gd name="T27" fmla="*/ 3033 h 4305"/>
                <a:gd name="T28" fmla="*/ 1014 w 5629"/>
                <a:gd name="T29" fmla="*/ 3086 h 4305"/>
                <a:gd name="T30" fmla="*/ 727 w 5629"/>
                <a:gd name="T31" fmla="*/ 3106 h 4305"/>
                <a:gd name="T32" fmla="*/ 954 w 5629"/>
                <a:gd name="T33" fmla="*/ 3198 h 4305"/>
                <a:gd name="T34" fmla="*/ 781 w 5629"/>
                <a:gd name="T35" fmla="*/ 3185 h 4305"/>
                <a:gd name="T36" fmla="*/ 914 w 5629"/>
                <a:gd name="T37" fmla="*/ 3251 h 4305"/>
                <a:gd name="T38" fmla="*/ 2049 w 5629"/>
                <a:gd name="T39" fmla="*/ 3182 h 4305"/>
                <a:gd name="T40" fmla="*/ 2181 w 5629"/>
                <a:gd name="T41" fmla="*/ 3113 h 4305"/>
                <a:gd name="T42" fmla="*/ 2065 w 5629"/>
                <a:gd name="T43" fmla="*/ 3178 h 4305"/>
                <a:gd name="T44" fmla="*/ 1395 w 5629"/>
                <a:gd name="T45" fmla="*/ 3340 h 4305"/>
                <a:gd name="T46" fmla="*/ 1042 w 5629"/>
                <a:gd name="T47" fmla="*/ 3398 h 4305"/>
                <a:gd name="T48" fmla="*/ 1521 w 5629"/>
                <a:gd name="T49" fmla="*/ 3617 h 4305"/>
                <a:gd name="T50" fmla="*/ 1993 w 5629"/>
                <a:gd name="T51" fmla="*/ 3447 h 4305"/>
                <a:gd name="T52" fmla="*/ 2141 w 5629"/>
                <a:gd name="T53" fmla="*/ 3043 h 4305"/>
                <a:gd name="T54" fmla="*/ 1807 w 5629"/>
                <a:gd name="T55" fmla="*/ 2904 h 4305"/>
                <a:gd name="T56" fmla="*/ 1413 w 5629"/>
                <a:gd name="T57" fmla="*/ 2834 h 4305"/>
                <a:gd name="T58" fmla="*/ 1764 w 5629"/>
                <a:gd name="T59" fmla="*/ 2865 h 4305"/>
                <a:gd name="T60" fmla="*/ 2093 w 5629"/>
                <a:gd name="T61" fmla="*/ 3025 h 4305"/>
                <a:gd name="T62" fmla="*/ 1816 w 5629"/>
                <a:gd name="T63" fmla="*/ 2449 h 4305"/>
                <a:gd name="T64" fmla="*/ 1486 w 5629"/>
                <a:gd name="T65" fmla="*/ 2210 h 4305"/>
                <a:gd name="T66" fmla="*/ 1575 w 5629"/>
                <a:gd name="T67" fmla="*/ 2417 h 4305"/>
                <a:gd name="T68" fmla="*/ 741 w 5629"/>
                <a:gd name="T69" fmla="*/ 2011 h 4305"/>
                <a:gd name="T70" fmla="*/ 364 w 5629"/>
                <a:gd name="T71" fmla="*/ 2201 h 4305"/>
                <a:gd name="T72" fmla="*/ 564 w 5629"/>
                <a:gd name="T73" fmla="*/ 2840 h 4305"/>
                <a:gd name="T74" fmla="*/ 277 w 5629"/>
                <a:gd name="T75" fmla="*/ 2594 h 4305"/>
                <a:gd name="T76" fmla="*/ 658 w 5629"/>
                <a:gd name="T77" fmla="*/ 3525 h 4305"/>
                <a:gd name="T78" fmla="*/ 538 w 5629"/>
                <a:gd name="T79" fmla="*/ 3492 h 4305"/>
                <a:gd name="T80" fmla="*/ 271 w 5629"/>
                <a:gd name="T81" fmla="*/ 3347 h 4305"/>
                <a:gd name="T82" fmla="*/ 784 w 5629"/>
                <a:gd name="T83" fmla="*/ 3983 h 4305"/>
                <a:gd name="T84" fmla="*/ 897 w 5629"/>
                <a:gd name="T85" fmla="*/ 4148 h 4305"/>
                <a:gd name="T86" fmla="*/ 441 w 5629"/>
                <a:gd name="T87" fmla="*/ 3763 h 4305"/>
                <a:gd name="T88" fmla="*/ 640 w 5629"/>
                <a:gd name="T89" fmla="*/ 4132 h 4305"/>
                <a:gd name="T90" fmla="*/ 586 w 5629"/>
                <a:gd name="T91" fmla="*/ 4131 h 4305"/>
                <a:gd name="T92" fmla="*/ 193 w 5629"/>
                <a:gd name="T93" fmla="*/ 3716 h 4305"/>
                <a:gd name="T94" fmla="*/ 64 w 5629"/>
                <a:gd name="T95" fmla="*/ 2541 h 4305"/>
                <a:gd name="T96" fmla="*/ 286 w 5629"/>
                <a:gd name="T97" fmla="*/ 1807 h 4305"/>
                <a:gd name="T98" fmla="*/ 463 w 5629"/>
                <a:gd name="T99" fmla="*/ 1542 h 4305"/>
                <a:gd name="T100" fmla="*/ 538 w 5629"/>
                <a:gd name="T101" fmla="*/ 1301 h 4305"/>
                <a:gd name="T102" fmla="*/ 475 w 5629"/>
                <a:gd name="T103" fmla="*/ 970 h 4305"/>
                <a:gd name="T104" fmla="*/ 500 w 5629"/>
                <a:gd name="T105" fmla="*/ 825 h 4305"/>
                <a:gd name="T106" fmla="*/ 736 w 5629"/>
                <a:gd name="T107" fmla="*/ 457 h 4305"/>
                <a:gd name="T108" fmla="*/ 1373 w 5629"/>
                <a:gd name="T109" fmla="*/ 333 h 4305"/>
                <a:gd name="T110" fmla="*/ 1440 w 5629"/>
                <a:gd name="T111" fmla="*/ 351 h 4305"/>
                <a:gd name="T112" fmla="*/ 1725 w 5629"/>
                <a:gd name="T113" fmla="*/ 452 h 4305"/>
                <a:gd name="T114" fmla="*/ 1880 w 5629"/>
                <a:gd name="T115" fmla="*/ 227 h 4305"/>
                <a:gd name="T116" fmla="*/ 2997 w 5629"/>
                <a:gd name="T117" fmla="*/ 208 h 4305"/>
                <a:gd name="T118" fmla="*/ 3564 w 5629"/>
                <a:gd name="T119" fmla="*/ 46 h 4305"/>
                <a:gd name="T120" fmla="*/ 3845 w 5629"/>
                <a:gd name="T121" fmla="*/ 17 h 4305"/>
                <a:gd name="T122" fmla="*/ 4085 w 5629"/>
                <a:gd name="T123" fmla="*/ 106 h 4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29" h="4305">
                  <a:moveTo>
                    <a:pt x="4085" y="106"/>
                  </a:moveTo>
                  <a:lnTo>
                    <a:pt x="4091" y="113"/>
                  </a:lnTo>
                  <a:lnTo>
                    <a:pt x="4096" y="120"/>
                  </a:lnTo>
                  <a:lnTo>
                    <a:pt x="4103" y="128"/>
                  </a:lnTo>
                  <a:lnTo>
                    <a:pt x="4107" y="137"/>
                  </a:lnTo>
                  <a:lnTo>
                    <a:pt x="4112" y="144"/>
                  </a:lnTo>
                  <a:lnTo>
                    <a:pt x="4116" y="152"/>
                  </a:lnTo>
                  <a:lnTo>
                    <a:pt x="4118" y="160"/>
                  </a:lnTo>
                  <a:lnTo>
                    <a:pt x="4118" y="167"/>
                  </a:lnTo>
                  <a:lnTo>
                    <a:pt x="4116" y="174"/>
                  </a:lnTo>
                  <a:lnTo>
                    <a:pt x="4110" y="181"/>
                  </a:lnTo>
                  <a:lnTo>
                    <a:pt x="4250" y="180"/>
                  </a:lnTo>
                  <a:lnTo>
                    <a:pt x="4393" y="178"/>
                  </a:lnTo>
                  <a:lnTo>
                    <a:pt x="4537" y="177"/>
                  </a:lnTo>
                  <a:lnTo>
                    <a:pt x="4683" y="176"/>
                  </a:lnTo>
                  <a:lnTo>
                    <a:pt x="4828" y="174"/>
                  </a:lnTo>
                  <a:lnTo>
                    <a:pt x="4972" y="173"/>
                  </a:lnTo>
                  <a:lnTo>
                    <a:pt x="5111" y="170"/>
                  </a:lnTo>
                  <a:lnTo>
                    <a:pt x="5246" y="169"/>
                  </a:lnTo>
                  <a:lnTo>
                    <a:pt x="5374" y="166"/>
                  </a:lnTo>
                  <a:lnTo>
                    <a:pt x="5492" y="162"/>
                  </a:lnTo>
                  <a:lnTo>
                    <a:pt x="5570" y="2222"/>
                  </a:lnTo>
                  <a:lnTo>
                    <a:pt x="5614" y="3326"/>
                  </a:lnTo>
                  <a:lnTo>
                    <a:pt x="5628" y="3337"/>
                  </a:lnTo>
                  <a:lnTo>
                    <a:pt x="5599" y="3340"/>
                  </a:lnTo>
                  <a:lnTo>
                    <a:pt x="5571" y="3342"/>
                  </a:lnTo>
                  <a:lnTo>
                    <a:pt x="5545" y="3344"/>
                  </a:lnTo>
                  <a:lnTo>
                    <a:pt x="5520" y="3344"/>
                  </a:lnTo>
                  <a:lnTo>
                    <a:pt x="5495" y="3344"/>
                  </a:lnTo>
                  <a:lnTo>
                    <a:pt x="5469" y="3344"/>
                  </a:lnTo>
                  <a:lnTo>
                    <a:pt x="5444" y="3344"/>
                  </a:lnTo>
                  <a:lnTo>
                    <a:pt x="5418" y="3345"/>
                  </a:lnTo>
                  <a:lnTo>
                    <a:pt x="5390" y="3347"/>
                  </a:lnTo>
                  <a:lnTo>
                    <a:pt x="5360" y="3351"/>
                  </a:lnTo>
                  <a:lnTo>
                    <a:pt x="5354" y="3492"/>
                  </a:lnTo>
                  <a:lnTo>
                    <a:pt x="5322" y="3508"/>
                  </a:lnTo>
                  <a:lnTo>
                    <a:pt x="5101" y="3510"/>
                  </a:lnTo>
                  <a:lnTo>
                    <a:pt x="4887" y="3510"/>
                  </a:lnTo>
                  <a:lnTo>
                    <a:pt x="4682" y="3511"/>
                  </a:lnTo>
                  <a:lnTo>
                    <a:pt x="4478" y="3514"/>
                  </a:lnTo>
                  <a:lnTo>
                    <a:pt x="4280" y="3515"/>
                  </a:lnTo>
                  <a:lnTo>
                    <a:pt x="4077" y="3517"/>
                  </a:lnTo>
                  <a:lnTo>
                    <a:pt x="3873" y="3517"/>
                  </a:lnTo>
                  <a:lnTo>
                    <a:pt x="3661" y="3518"/>
                  </a:lnTo>
                  <a:lnTo>
                    <a:pt x="3441" y="3518"/>
                  </a:lnTo>
                  <a:lnTo>
                    <a:pt x="3208" y="3517"/>
                  </a:lnTo>
                  <a:lnTo>
                    <a:pt x="3193" y="3578"/>
                  </a:lnTo>
                  <a:lnTo>
                    <a:pt x="3169" y="3639"/>
                  </a:lnTo>
                  <a:lnTo>
                    <a:pt x="3143" y="3699"/>
                  </a:lnTo>
                  <a:lnTo>
                    <a:pt x="3113" y="3758"/>
                  </a:lnTo>
                  <a:lnTo>
                    <a:pt x="3083" y="3816"/>
                  </a:lnTo>
                  <a:lnTo>
                    <a:pt x="3051" y="3876"/>
                  </a:lnTo>
                  <a:lnTo>
                    <a:pt x="3021" y="3935"/>
                  </a:lnTo>
                  <a:lnTo>
                    <a:pt x="2994" y="3995"/>
                  </a:lnTo>
                  <a:lnTo>
                    <a:pt x="2969" y="4056"/>
                  </a:lnTo>
                  <a:lnTo>
                    <a:pt x="2950" y="4119"/>
                  </a:lnTo>
                  <a:lnTo>
                    <a:pt x="2932" y="4127"/>
                  </a:lnTo>
                  <a:lnTo>
                    <a:pt x="2912" y="4138"/>
                  </a:lnTo>
                  <a:lnTo>
                    <a:pt x="2897" y="4151"/>
                  </a:lnTo>
                  <a:lnTo>
                    <a:pt x="2878" y="4164"/>
                  </a:lnTo>
                  <a:lnTo>
                    <a:pt x="2863" y="4178"/>
                  </a:lnTo>
                  <a:lnTo>
                    <a:pt x="2847" y="4191"/>
                  </a:lnTo>
                  <a:lnTo>
                    <a:pt x="2829" y="4204"/>
                  </a:lnTo>
                  <a:lnTo>
                    <a:pt x="2812" y="4213"/>
                  </a:lnTo>
                  <a:lnTo>
                    <a:pt x="2794" y="4220"/>
                  </a:lnTo>
                  <a:lnTo>
                    <a:pt x="2773" y="4224"/>
                  </a:lnTo>
                  <a:lnTo>
                    <a:pt x="2725" y="4212"/>
                  </a:lnTo>
                  <a:lnTo>
                    <a:pt x="2677" y="4198"/>
                  </a:lnTo>
                  <a:lnTo>
                    <a:pt x="2629" y="4184"/>
                  </a:lnTo>
                  <a:lnTo>
                    <a:pt x="2577" y="4170"/>
                  </a:lnTo>
                  <a:lnTo>
                    <a:pt x="2528" y="4153"/>
                  </a:lnTo>
                  <a:lnTo>
                    <a:pt x="2478" y="4138"/>
                  </a:lnTo>
                  <a:lnTo>
                    <a:pt x="2429" y="4120"/>
                  </a:lnTo>
                  <a:lnTo>
                    <a:pt x="2380" y="4102"/>
                  </a:lnTo>
                  <a:lnTo>
                    <a:pt x="2330" y="4084"/>
                  </a:lnTo>
                  <a:lnTo>
                    <a:pt x="2283" y="4064"/>
                  </a:lnTo>
                  <a:lnTo>
                    <a:pt x="2283" y="4088"/>
                  </a:lnTo>
                  <a:lnTo>
                    <a:pt x="2285" y="4113"/>
                  </a:lnTo>
                  <a:lnTo>
                    <a:pt x="2290" y="4138"/>
                  </a:lnTo>
                  <a:lnTo>
                    <a:pt x="2295" y="4162"/>
                  </a:lnTo>
                  <a:lnTo>
                    <a:pt x="2302" y="4187"/>
                  </a:lnTo>
                  <a:lnTo>
                    <a:pt x="2311" y="4210"/>
                  </a:lnTo>
                  <a:lnTo>
                    <a:pt x="2317" y="4234"/>
                  </a:lnTo>
                  <a:lnTo>
                    <a:pt x="2321" y="4258"/>
                  </a:lnTo>
                  <a:lnTo>
                    <a:pt x="2321" y="4282"/>
                  </a:lnTo>
                  <a:lnTo>
                    <a:pt x="2320" y="4304"/>
                  </a:lnTo>
                  <a:lnTo>
                    <a:pt x="2315" y="4302"/>
                  </a:lnTo>
                  <a:lnTo>
                    <a:pt x="2309" y="4298"/>
                  </a:lnTo>
                  <a:lnTo>
                    <a:pt x="2306" y="4293"/>
                  </a:lnTo>
                  <a:lnTo>
                    <a:pt x="2304" y="4287"/>
                  </a:lnTo>
                  <a:lnTo>
                    <a:pt x="2304" y="4280"/>
                  </a:lnTo>
                  <a:lnTo>
                    <a:pt x="2302" y="4272"/>
                  </a:lnTo>
                  <a:lnTo>
                    <a:pt x="2301" y="4265"/>
                  </a:lnTo>
                  <a:lnTo>
                    <a:pt x="2299" y="4256"/>
                  </a:lnTo>
                  <a:lnTo>
                    <a:pt x="2295" y="4249"/>
                  </a:lnTo>
                  <a:lnTo>
                    <a:pt x="2289" y="4244"/>
                  </a:lnTo>
                  <a:lnTo>
                    <a:pt x="2249" y="4216"/>
                  </a:lnTo>
                  <a:lnTo>
                    <a:pt x="2207" y="4191"/>
                  </a:lnTo>
                  <a:lnTo>
                    <a:pt x="2164" y="4170"/>
                  </a:lnTo>
                  <a:lnTo>
                    <a:pt x="2119" y="4152"/>
                  </a:lnTo>
                  <a:lnTo>
                    <a:pt x="2073" y="4135"/>
                  </a:lnTo>
                  <a:lnTo>
                    <a:pt x="2028" y="4120"/>
                  </a:lnTo>
                  <a:lnTo>
                    <a:pt x="1981" y="4105"/>
                  </a:lnTo>
                  <a:lnTo>
                    <a:pt x="1934" y="4088"/>
                  </a:lnTo>
                  <a:lnTo>
                    <a:pt x="1890" y="4070"/>
                  </a:lnTo>
                  <a:lnTo>
                    <a:pt x="1845" y="4049"/>
                  </a:lnTo>
                  <a:lnTo>
                    <a:pt x="1782" y="3993"/>
                  </a:lnTo>
                  <a:lnTo>
                    <a:pt x="1719" y="3940"/>
                  </a:lnTo>
                  <a:lnTo>
                    <a:pt x="1654" y="3891"/>
                  </a:lnTo>
                  <a:lnTo>
                    <a:pt x="1585" y="3844"/>
                  </a:lnTo>
                  <a:lnTo>
                    <a:pt x="1517" y="3798"/>
                  </a:lnTo>
                  <a:lnTo>
                    <a:pt x="1448" y="3753"/>
                  </a:lnTo>
                  <a:lnTo>
                    <a:pt x="1379" y="3708"/>
                  </a:lnTo>
                  <a:lnTo>
                    <a:pt x="1309" y="3662"/>
                  </a:lnTo>
                  <a:lnTo>
                    <a:pt x="1241" y="3613"/>
                  </a:lnTo>
                  <a:lnTo>
                    <a:pt x="1172" y="3563"/>
                  </a:lnTo>
                  <a:lnTo>
                    <a:pt x="1073" y="3526"/>
                  </a:lnTo>
                  <a:lnTo>
                    <a:pt x="1076" y="3528"/>
                  </a:lnTo>
                  <a:lnTo>
                    <a:pt x="1080" y="3528"/>
                  </a:lnTo>
                  <a:lnTo>
                    <a:pt x="1083" y="3528"/>
                  </a:lnTo>
                  <a:lnTo>
                    <a:pt x="1086" y="3526"/>
                  </a:lnTo>
                  <a:lnTo>
                    <a:pt x="1090" y="3526"/>
                  </a:lnTo>
                  <a:lnTo>
                    <a:pt x="1093" y="3528"/>
                  </a:lnTo>
                  <a:lnTo>
                    <a:pt x="1097" y="3528"/>
                  </a:lnTo>
                  <a:lnTo>
                    <a:pt x="1099" y="3529"/>
                  </a:lnTo>
                  <a:lnTo>
                    <a:pt x="1102" y="3531"/>
                  </a:lnTo>
                  <a:lnTo>
                    <a:pt x="1105" y="3533"/>
                  </a:lnTo>
                  <a:lnTo>
                    <a:pt x="1106" y="3532"/>
                  </a:lnTo>
                  <a:lnTo>
                    <a:pt x="1106" y="3531"/>
                  </a:lnTo>
                  <a:lnTo>
                    <a:pt x="1108" y="3531"/>
                  </a:lnTo>
                  <a:lnTo>
                    <a:pt x="1109" y="3529"/>
                  </a:lnTo>
                  <a:lnTo>
                    <a:pt x="1109" y="3528"/>
                  </a:lnTo>
                  <a:lnTo>
                    <a:pt x="1109" y="3526"/>
                  </a:lnTo>
                  <a:lnTo>
                    <a:pt x="1111" y="3526"/>
                  </a:lnTo>
                  <a:lnTo>
                    <a:pt x="1111" y="3525"/>
                  </a:lnTo>
                  <a:lnTo>
                    <a:pt x="1111" y="3524"/>
                  </a:lnTo>
                  <a:lnTo>
                    <a:pt x="1109" y="3522"/>
                  </a:lnTo>
                  <a:lnTo>
                    <a:pt x="1053" y="3512"/>
                  </a:lnTo>
                  <a:lnTo>
                    <a:pt x="995" y="3504"/>
                  </a:lnTo>
                  <a:lnTo>
                    <a:pt x="935" y="3496"/>
                  </a:lnTo>
                  <a:lnTo>
                    <a:pt x="876" y="3485"/>
                  </a:lnTo>
                  <a:lnTo>
                    <a:pt x="822" y="3471"/>
                  </a:lnTo>
                  <a:lnTo>
                    <a:pt x="769" y="3454"/>
                  </a:lnTo>
                  <a:lnTo>
                    <a:pt x="722" y="3430"/>
                  </a:lnTo>
                  <a:lnTo>
                    <a:pt x="680" y="3400"/>
                  </a:lnTo>
                  <a:lnTo>
                    <a:pt x="642" y="3361"/>
                  </a:lnTo>
                  <a:lnTo>
                    <a:pt x="616" y="3312"/>
                  </a:lnTo>
                  <a:lnTo>
                    <a:pt x="589" y="3284"/>
                  </a:lnTo>
                  <a:lnTo>
                    <a:pt x="563" y="3256"/>
                  </a:lnTo>
                  <a:lnTo>
                    <a:pt x="538" y="3228"/>
                  </a:lnTo>
                  <a:lnTo>
                    <a:pt x="512" y="3200"/>
                  </a:lnTo>
                  <a:lnTo>
                    <a:pt x="488" y="3171"/>
                  </a:lnTo>
                  <a:lnTo>
                    <a:pt x="463" y="3143"/>
                  </a:lnTo>
                  <a:lnTo>
                    <a:pt x="440" y="3114"/>
                  </a:lnTo>
                  <a:lnTo>
                    <a:pt x="416" y="3085"/>
                  </a:lnTo>
                  <a:lnTo>
                    <a:pt x="396" y="3055"/>
                  </a:lnTo>
                  <a:lnTo>
                    <a:pt x="375" y="3025"/>
                  </a:lnTo>
                  <a:lnTo>
                    <a:pt x="380" y="3021"/>
                  </a:lnTo>
                  <a:lnTo>
                    <a:pt x="437" y="3074"/>
                  </a:lnTo>
                  <a:lnTo>
                    <a:pt x="489" y="3134"/>
                  </a:lnTo>
                  <a:lnTo>
                    <a:pt x="538" y="3199"/>
                  </a:lnTo>
                  <a:lnTo>
                    <a:pt x="589" y="3264"/>
                  </a:lnTo>
                  <a:lnTo>
                    <a:pt x="645" y="3327"/>
                  </a:lnTo>
                  <a:lnTo>
                    <a:pt x="705" y="3384"/>
                  </a:lnTo>
                  <a:lnTo>
                    <a:pt x="771" y="3432"/>
                  </a:lnTo>
                  <a:lnTo>
                    <a:pt x="848" y="3464"/>
                  </a:lnTo>
                  <a:lnTo>
                    <a:pt x="938" y="3479"/>
                  </a:lnTo>
                  <a:lnTo>
                    <a:pt x="1040" y="3472"/>
                  </a:lnTo>
                  <a:lnTo>
                    <a:pt x="1030" y="3465"/>
                  </a:lnTo>
                  <a:lnTo>
                    <a:pt x="1016" y="3460"/>
                  </a:lnTo>
                  <a:lnTo>
                    <a:pt x="1002" y="3454"/>
                  </a:lnTo>
                  <a:lnTo>
                    <a:pt x="986" y="3450"/>
                  </a:lnTo>
                  <a:lnTo>
                    <a:pt x="972" y="3444"/>
                  </a:lnTo>
                  <a:lnTo>
                    <a:pt x="960" y="3437"/>
                  </a:lnTo>
                  <a:lnTo>
                    <a:pt x="949" y="3430"/>
                  </a:lnTo>
                  <a:lnTo>
                    <a:pt x="941" y="3422"/>
                  </a:lnTo>
                  <a:lnTo>
                    <a:pt x="936" y="3411"/>
                  </a:lnTo>
                  <a:lnTo>
                    <a:pt x="938" y="3397"/>
                  </a:lnTo>
                  <a:lnTo>
                    <a:pt x="908" y="3363"/>
                  </a:lnTo>
                  <a:lnTo>
                    <a:pt x="881" y="3330"/>
                  </a:lnTo>
                  <a:lnTo>
                    <a:pt x="853" y="3298"/>
                  </a:lnTo>
                  <a:lnTo>
                    <a:pt x="824" y="3264"/>
                  </a:lnTo>
                  <a:lnTo>
                    <a:pt x="797" y="3231"/>
                  </a:lnTo>
                  <a:lnTo>
                    <a:pt x="771" y="3199"/>
                  </a:lnTo>
                  <a:lnTo>
                    <a:pt x="744" y="3164"/>
                  </a:lnTo>
                  <a:lnTo>
                    <a:pt x="720" y="3131"/>
                  </a:lnTo>
                  <a:lnTo>
                    <a:pt x="696" y="3096"/>
                  </a:lnTo>
                  <a:lnTo>
                    <a:pt x="671" y="3061"/>
                  </a:lnTo>
                  <a:lnTo>
                    <a:pt x="665" y="3058"/>
                  </a:lnTo>
                  <a:lnTo>
                    <a:pt x="658" y="3054"/>
                  </a:lnTo>
                  <a:lnTo>
                    <a:pt x="655" y="3051"/>
                  </a:lnTo>
                  <a:lnTo>
                    <a:pt x="649" y="3049"/>
                  </a:lnTo>
                  <a:lnTo>
                    <a:pt x="646" y="3044"/>
                  </a:lnTo>
                  <a:lnTo>
                    <a:pt x="640" y="3042"/>
                  </a:lnTo>
                  <a:lnTo>
                    <a:pt x="637" y="3037"/>
                  </a:lnTo>
                  <a:lnTo>
                    <a:pt x="632" y="3033"/>
                  </a:lnTo>
                  <a:lnTo>
                    <a:pt x="627" y="3029"/>
                  </a:lnTo>
                  <a:lnTo>
                    <a:pt x="621" y="3025"/>
                  </a:lnTo>
                  <a:lnTo>
                    <a:pt x="629" y="3021"/>
                  </a:lnTo>
                  <a:lnTo>
                    <a:pt x="664" y="3029"/>
                  </a:lnTo>
                  <a:lnTo>
                    <a:pt x="699" y="3036"/>
                  </a:lnTo>
                  <a:lnTo>
                    <a:pt x="737" y="3042"/>
                  </a:lnTo>
                  <a:lnTo>
                    <a:pt x="777" y="3046"/>
                  </a:lnTo>
                  <a:lnTo>
                    <a:pt x="816" y="3050"/>
                  </a:lnTo>
                  <a:lnTo>
                    <a:pt x="857" y="3054"/>
                  </a:lnTo>
                  <a:lnTo>
                    <a:pt x="898" y="3058"/>
                  </a:lnTo>
                  <a:lnTo>
                    <a:pt x="938" y="3061"/>
                  </a:lnTo>
                  <a:lnTo>
                    <a:pt x="977" y="3067"/>
                  </a:lnTo>
                  <a:lnTo>
                    <a:pt x="1014" y="3071"/>
                  </a:lnTo>
                  <a:lnTo>
                    <a:pt x="1014" y="3086"/>
                  </a:lnTo>
                  <a:lnTo>
                    <a:pt x="986" y="3085"/>
                  </a:lnTo>
                  <a:lnTo>
                    <a:pt x="957" y="3086"/>
                  </a:lnTo>
                  <a:lnTo>
                    <a:pt x="925" y="3086"/>
                  </a:lnTo>
                  <a:lnTo>
                    <a:pt x="894" y="3088"/>
                  </a:lnTo>
                  <a:lnTo>
                    <a:pt x="864" y="3089"/>
                  </a:lnTo>
                  <a:lnTo>
                    <a:pt x="834" y="3089"/>
                  </a:lnTo>
                  <a:lnTo>
                    <a:pt x="806" y="3088"/>
                  </a:lnTo>
                  <a:lnTo>
                    <a:pt x="778" y="3086"/>
                  </a:lnTo>
                  <a:lnTo>
                    <a:pt x="750" y="3082"/>
                  </a:lnTo>
                  <a:lnTo>
                    <a:pt x="724" y="3075"/>
                  </a:lnTo>
                  <a:lnTo>
                    <a:pt x="724" y="3083"/>
                  </a:lnTo>
                  <a:lnTo>
                    <a:pt x="724" y="3090"/>
                  </a:lnTo>
                  <a:lnTo>
                    <a:pt x="724" y="3099"/>
                  </a:lnTo>
                  <a:lnTo>
                    <a:pt x="727" y="3106"/>
                  </a:lnTo>
                  <a:lnTo>
                    <a:pt x="731" y="3114"/>
                  </a:lnTo>
                  <a:lnTo>
                    <a:pt x="734" y="3121"/>
                  </a:lnTo>
                  <a:lnTo>
                    <a:pt x="740" y="3129"/>
                  </a:lnTo>
                  <a:lnTo>
                    <a:pt x="744" y="3136"/>
                  </a:lnTo>
                  <a:lnTo>
                    <a:pt x="750" y="3143"/>
                  </a:lnTo>
                  <a:lnTo>
                    <a:pt x="755" y="3150"/>
                  </a:lnTo>
                  <a:lnTo>
                    <a:pt x="781" y="3154"/>
                  </a:lnTo>
                  <a:lnTo>
                    <a:pt x="809" y="3157"/>
                  </a:lnTo>
                  <a:lnTo>
                    <a:pt x="837" y="3160"/>
                  </a:lnTo>
                  <a:lnTo>
                    <a:pt x="863" y="3164"/>
                  </a:lnTo>
                  <a:lnTo>
                    <a:pt x="889" y="3168"/>
                  </a:lnTo>
                  <a:lnTo>
                    <a:pt x="914" y="3175"/>
                  </a:lnTo>
                  <a:lnTo>
                    <a:pt x="935" y="3185"/>
                  </a:lnTo>
                  <a:lnTo>
                    <a:pt x="954" y="3198"/>
                  </a:lnTo>
                  <a:lnTo>
                    <a:pt x="969" y="3213"/>
                  </a:lnTo>
                  <a:lnTo>
                    <a:pt x="977" y="3232"/>
                  </a:lnTo>
                  <a:lnTo>
                    <a:pt x="960" y="3224"/>
                  </a:lnTo>
                  <a:lnTo>
                    <a:pt x="941" y="3217"/>
                  </a:lnTo>
                  <a:lnTo>
                    <a:pt x="923" y="3209"/>
                  </a:lnTo>
                  <a:lnTo>
                    <a:pt x="903" y="3202"/>
                  </a:lnTo>
                  <a:lnTo>
                    <a:pt x="885" y="3195"/>
                  </a:lnTo>
                  <a:lnTo>
                    <a:pt x="868" y="3188"/>
                  </a:lnTo>
                  <a:lnTo>
                    <a:pt x="848" y="3182"/>
                  </a:lnTo>
                  <a:lnTo>
                    <a:pt x="829" y="3178"/>
                  </a:lnTo>
                  <a:lnTo>
                    <a:pt x="809" y="3174"/>
                  </a:lnTo>
                  <a:lnTo>
                    <a:pt x="787" y="3171"/>
                  </a:lnTo>
                  <a:lnTo>
                    <a:pt x="781" y="3179"/>
                  </a:lnTo>
                  <a:lnTo>
                    <a:pt x="781" y="3185"/>
                  </a:lnTo>
                  <a:lnTo>
                    <a:pt x="781" y="3192"/>
                  </a:lnTo>
                  <a:lnTo>
                    <a:pt x="785" y="3198"/>
                  </a:lnTo>
                  <a:lnTo>
                    <a:pt x="790" y="3203"/>
                  </a:lnTo>
                  <a:lnTo>
                    <a:pt x="796" y="3209"/>
                  </a:lnTo>
                  <a:lnTo>
                    <a:pt x="801" y="3214"/>
                  </a:lnTo>
                  <a:lnTo>
                    <a:pt x="806" y="3220"/>
                  </a:lnTo>
                  <a:lnTo>
                    <a:pt x="810" y="3225"/>
                  </a:lnTo>
                  <a:lnTo>
                    <a:pt x="812" y="3232"/>
                  </a:lnTo>
                  <a:lnTo>
                    <a:pt x="828" y="3239"/>
                  </a:lnTo>
                  <a:lnTo>
                    <a:pt x="844" y="3244"/>
                  </a:lnTo>
                  <a:lnTo>
                    <a:pt x="860" y="3246"/>
                  </a:lnTo>
                  <a:lnTo>
                    <a:pt x="876" y="3248"/>
                  </a:lnTo>
                  <a:lnTo>
                    <a:pt x="897" y="3249"/>
                  </a:lnTo>
                  <a:lnTo>
                    <a:pt x="914" y="3251"/>
                  </a:lnTo>
                  <a:lnTo>
                    <a:pt x="932" y="3251"/>
                  </a:lnTo>
                  <a:lnTo>
                    <a:pt x="949" y="3252"/>
                  </a:lnTo>
                  <a:lnTo>
                    <a:pt x="967" y="3255"/>
                  </a:lnTo>
                  <a:lnTo>
                    <a:pt x="983" y="3258"/>
                  </a:lnTo>
                  <a:lnTo>
                    <a:pt x="1089" y="3284"/>
                  </a:lnTo>
                  <a:lnTo>
                    <a:pt x="1196" y="3301"/>
                  </a:lnTo>
                  <a:lnTo>
                    <a:pt x="1307" y="3310"/>
                  </a:lnTo>
                  <a:lnTo>
                    <a:pt x="1418" y="3312"/>
                  </a:lnTo>
                  <a:lnTo>
                    <a:pt x="1531" y="3306"/>
                  </a:lnTo>
                  <a:lnTo>
                    <a:pt x="1640" y="3294"/>
                  </a:lnTo>
                  <a:lnTo>
                    <a:pt x="1747" y="3274"/>
                  </a:lnTo>
                  <a:lnTo>
                    <a:pt x="1853" y="3249"/>
                  </a:lnTo>
                  <a:lnTo>
                    <a:pt x="1953" y="3218"/>
                  </a:lnTo>
                  <a:lnTo>
                    <a:pt x="2049" y="3182"/>
                  </a:lnTo>
                  <a:lnTo>
                    <a:pt x="1985" y="3175"/>
                  </a:lnTo>
                  <a:lnTo>
                    <a:pt x="1985" y="3166"/>
                  </a:lnTo>
                  <a:lnTo>
                    <a:pt x="2008" y="3160"/>
                  </a:lnTo>
                  <a:lnTo>
                    <a:pt x="2031" y="3156"/>
                  </a:lnTo>
                  <a:lnTo>
                    <a:pt x="2053" y="3149"/>
                  </a:lnTo>
                  <a:lnTo>
                    <a:pt x="2075" y="3142"/>
                  </a:lnTo>
                  <a:lnTo>
                    <a:pt x="2097" y="3135"/>
                  </a:lnTo>
                  <a:lnTo>
                    <a:pt x="2117" y="3127"/>
                  </a:lnTo>
                  <a:lnTo>
                    <a:pt x="2137" y="3118"/>
                  </a:lnTo>
                  <a:lnTo>
                    <a:pt x="2158" y="3110"/>
                  </a:lnTo>
                  <a:lnTo>
                    <a:pt x="2176" y="3100"/>
                  </a:lnTo>
                  <a:lnTo>
                    <a:pt x="2193" y="3090"/>
                  </a:lnTo>
                  <a:lnTo>
                    <a:pt x="2189" y="3101"/>
                  </a:lnTo>
                  <a:lnTo>
                    <a:pt x="2181" y="3113"/>
                  </a:lnTo>
                  <a:lnTo>
                    <a:pt x="2169" y="3122"/>
                  </a:lnTo>
                  <a:lnTo>
                    <a:pt x="2153" y="3132"/>
                  </a:lnTo>
                  <a:lnTo>
                    <a:pt x="2135" y="3140"/>
                  </a:lnTo>
                  <a:lnTo>
                    <a:pt x="2117" y="3147"/>
                  </a:lnTo>
                  <a:lnTo>
                    <a:pt x="2098" y="3156"/>
                  </a:lnTo>
                  <a:lnTo>
                    <a:pt x="2079" y="3163"/>
                  </a:lnTo>
                  <a:lnTo>
                    <a:pt x="2059" y="3168"/>
                  </a:lnTo>
                  <a:lnTo>
                    <a:pt x="2043" y="3175"/>
                  </a:lnTo>
                  <a:lnTo>
                    <a:pt x="2047" y="3179"/>
                  </a:lnTo>
                  <a:lnTo>
                    <a:pt x="2050" y="3181"/>
                  </a:lnTo>
                  <a:lnTo>
                    <a:pt x="2054" y="3181"/>
                  </a:lnTo>
                  <a:lnTo>
                    <a:pt x="2057" y="3181"/>
                  </a:lnTo>
                  <a:lnTo>
                    <a:pt x="2060" y="3179"/>
                  </a:lnTo>
                  <a:lnTo>
                    <a:pt x="2065" y="3178"/>
                  </a:lnTo>
                  <a:lnTo>
                    <a:pt x="2068" y="3177"/>
                  </a:lnTo>
                  <a:lnTo>
                    <a:pt x="2073" y="3177"/>
                  </a:lnTo>
                  <a:lnTo>
                    <a:pt x="2077" y="3178"/>
                  </a:lnTo>
                  <a:lnTo>
                    <a:pt x="2081" y="3182"/>
                  </a:lnTo>
                  <a:lnTo>
                    <a:pt x="2081" y="3191"/>
                  </a:lnTo>
                  <a:lnTo>
                    <a:pt x="2006" y="3214"/>
                  </a:lnTo>
                  <a:lnTo>
                    <a:pt x="1934" y="3238"/>
                  </a:lnTo>
                  <a:lnTo>
                    <a:pt x="1860" y="3262"/>
                  </a:lnTo>
                  <a:lnTo>
                    <a:pt x="1788" y="3283"/>
                  </a:lnTo>
                  <a:lnTo>
                    <a:pt x="1714" y="3301"/>
                  </a:lnTo>
                  <a:lnTo>
                    <a:pt x="1638" y="3317"/>
                  </a:lnTo>
                  <a:lnTo>
                    <a:pt x="1561" y="3330"/>
                  </a:lnTo>
                  <a:lnTo>
                    <a:pt x="1480" y="3337"/>
                  </a:lnTo>
                  <a:lnTo>
                    <a:pt x="1395" y="3340"/>
                  </a:lnTo>
                  <a:lnTo>
                    <a:pt x="1305" y="3337"/>
                  </a:lnTo>
                  <a:lnTo>
                    <a:pt x="856" y="3258"/>
                  </a:lnTo>
                  <a:lnTo>
                    <a:pt x="863" y="3270"/>
                  </a:lnTo>
                  <a:lnTo>
                    <a:pt x="870" y="3284"/>
                  </a:lnTo>
                  <a:lnTo>
                    <a:pt x="879" y="3297"/>
                  </a:lnTo>
                  <a:lnTo>
                    <a:pt x="888" y="3310"/>
                  </a:lnTo>
                  <a:lnTo>
                    <a:pt x="897" y="3324"/>
                  </a:lnTo>
                  <a:lnTo>
                    <a:pt x="907" y="3338"/>
                  </a:lnTo>
                  <a:lnTo>
                    <a:pt x="917" y="3352"/>
                  </a:lnTo>
                  <a:lnTo>
                    <a:pt x="929" y="3365"/>
                  </a:lnTo>
                  <a:lnTo>
                    <a:pt x="941" y="3379"/>
                  </a:lnTo>
                  <a:lnTo>
                    <a:pt x="951" y="3391"/>
                  </a:lnTo>
                  <a:lnTo>
                    <a:pt x="998" y="3393"/>
                  </a:lnTo>
                  <a:lnTo>
                    <a:pt x="1042" y="3398"/>
                  </a:lnTo>
                  <a:lnTo>
                    <a:pt x="1084" y="3408"/>
                  </a:lnTo>
                  <a:lnTo>
                    <a:pt x="1125" y="3421"/>
                  </a:lnTo>
                  <a:lnTo>
                    <a:pt x="1166" y="3437"/>
                  </a:lnTo>
                  <a:lnTo>
                    <a:pt x="1203" y="3454"/>
                  </a:lnTo>
                  <a:lnTo>
                    <a:pt x="1241" y="3472"/>
                  </a:lnTo>
                  <a:lnTo>
                    <a:pt x="1281" y="3490"/>
                  </a:lnTo>
                  <a:lnTo>
                    <a:pt x="1319" y="3507"/>
                  </a:lnTo>
                  <a:lnTo>
                    <a:pt x="1358" y="3522"/>
                  </a:lnTo>
                  <a:lnTo>
                    <a:pt x="1386" y="3538"/>
                  </a:lnTo>
                  <a:lnTo>
                    <a:pt x="1413" y="3553"/>
                  </a:lnTo>
                  <a:lnTo>
                    <a:pt x="1440" y="3570"/>
                  </a:lnTo>
                  <a:lnTo>
                    <a:pt x="1467" y="3585"/>
                  </a:lnTo>
                  <a:lnTo>
                    <a:pt x="1493" y="3602"/>
                  </a:lnTo>
                  <a:lnTo>
                    <a:pt x="1521" y="3617"/>
                  </a:lnTo>
                  <a:lnTo>
                    <a:pt x="1550" y="3631"/>
                  </a:lnTo>
                  <a:lnTo>
                    <a:pt x="1578" y="3645"/>
                  </a:lnTo>
                  <a:lnTo>
                    <a:pt x="1606" y="3656"/>
                  </a:lnTo>
                  <a:lnTo>
                    <a:pt x="1637" y="3667"/>
                  </a:lnTo>
                  <a:lnTo>
                    <a:pt x="1673" y="3656"/>
                  </a:lnTo>
                  <a:lnTo>
                    <a:pt x="1710" y="3641"/>
                  </a:lnTo>
                  <a:lnTo>
                    <a:pt x="1747" y="3623"/>
                  </a:lnTo>
                  <a:lnTo>
                    <a:pt x="1785" y="3600"/>
                  </a:lnTo>
                  <a:lnTo>
                    <a:pt x="1821" y="3578"/>
                  </a:lnTo>
                  <a:lnTo>
                    <a:pt x="1857" y="3553"/>
                  </a:lnTo>
                  <a:lnTo>
                    <a:pt x="1892" y="3526"/>
                  </a:lnTo>
                  <a:lnTo>
                    <a:pt x="1925" y="3500"/>
                  </a:lnTo>
                  <a:lnTo>
                    <a:pt x="1961" y="3473"/>
                  </a:lnTo>
                  <a:lnTo>
                    <a:pt x="1993" y="3447"/>
                  </a:lnTo>
                  <a:lnTo>
                    <a:pt x="2024" y="3415"/>
                  </a:lnTo>
                  <a:lnTo>
                    <a:pt x="2059" y="3383"/>
                  </a:lnTo>
                  <a:lnTo>
                    <a:pt x="2098" y="3352"/>
                  </a:lnTo>
                  <a:lnTo>
                    <a:pt x="2137" y="3322"/>
                  </a:lnTo>
                  <a:lnTo>
                    <a:pt x="2173" y="3290"/>
                  </a:lnTo>
                  <a:lnTo>
                    <a:pt x="2205" y="3256"/>
                  </a:lnTo>
                  <a:lnTo>
                    <a:pt x="2232" y="3221"/>
                  </a:lnTo>
                  <a:lnTo>
                    <a:pt x="2248" y="3181"/>
                  </a:lnTo>
                  <a:lnTo>
                    <a:pt x="2255" y="3138"/>
                  </a:lnTo>
                  <a:lnTo>
                    <a:pt x="2246" y="3090"/>
                  </a:lnTo>
                  <a:lnTo>
                    <a:pt x="2225" y="3069"/>
                  </a:lnTo>
                  <a:lnTo>
                    <a:pt x="2201" y="3055"/>
                  </a:lnTo>
                  <a:lnTo>
                    <a:pt x="2170" y="3047"/>
                  </a:lnTo>
                  <a:lnTo>
                    <a:pt x="2141" y="3043"/>
                  </a:lnTo>
                  <a:lnTo>
                    <a:pt x="2107" y="3039"/>
                  </a:lnTo>
                  <a:lnTo>
                    <a:pt x="2075" y="3035"/>
                  </a:lnTo>
                  <a:lnTo>
                    <a:pt x="2043" y="3028"/>
                  </a:lnTo>
                  <a:lnTo>
                    <a:pt x="2015" y="3016"/>
                  </a:lnTo>
                  <a:lnTo>
                    <a:pt x="1990" y="2998"/>
                  </a:lnTo>
                  <a:lnTo>
                    <a:pt x="1971" y="2971"/>
                  </a:lnTo>
                  <a:lnTo>
                    <a:pt x="1956" y="2955"/>
                  </a:lnTo>
                  <a:lnTo>
                    <a:pt x="1941" y="2944"/>
                  </a:lnTo>
                  <a:lnTo>
                    <a:pt x="1921" y="2934"/>
                  </a:lnTo>
                  <a:lnTo>
                    <a:pt x="1901" y="2926"/>
                  </a:lnTo>
                  <a:lnTo>
                    <a:pt x="1877" y="2919"/>
                  </a:lnTo>
                  <a:lnTo>
                    <a:pt x="1855" y="2913"/>
                  </a:lnTo>
                  <a:lnTo>
                    <a:pt x="1832" y="2908"/>
                  </a:lnTo>
                  <a:lnTo>
                    <a:pt x="1807" y="2904"/>
                  </a:lnTo>
                  <a:lnTo>
                    <a:pt x="1785" y="2897"/>
                  </a:lnTo>
                  <a:lnTo>
                    <a:pt x="1763" y="2890"/>
                  </a:lnTo>
                  <a:lnTo>
                    <a:pt x="1729" y="2880"/>
                  </a:lnTo>
                  <a:lnTo>
                    <a:pt x="1698" y="2872"/>
                  </a:lnTo>
                  <a:lnTo>
                    <a:pt x="1665" y="2865"/>
                  </a:lnTo>
                  <a:lnTo>
                    <a:pt x="1629" y="2858"/>
                  </a:lnTo>
                  <a:lnTo>
                    <a:pt x="1596" y="2852"/>
                  </a:lnTo>
                  <a:lnTo>
                    <a:pt x="1561" y="2847"/>
                  </a:lnTo>
                  <a:lnTo>
                    <a:pt x="1525" y="2844"/>
                  </a:lnTo>
                  <a:lnTo>
                    <a:pt x="1489" y="2841"/>
                  </a:lnTo>
                  <a:lnTo>
                    <a:pt x="1451" y="2840"/>
                  </a:lnTo>
                  <a:lnTo>
                    <a:pt x="1414" y="2840"/>
                  </a:lnTo>
                  <a:lnTo>
                    <a:pt x="1413" y="2837"/>
                  </a:lnTo>
                  <a:lnTo>
                    <a:pt x="1413" y="2834"/>
                  </a:lnTo>
                  <a:lnTo>
                    <a:pt x="1414" y="2831"/>
                  </a:lnTo>
                  <a:lnTo>
                    <a:pt x="1416" y="2828"/>
                  </a:lnTo>
                  <a:lnTo>
                    <a:pt x="1418" y="2826"/>
                  </a:lnTo>
                  <a:lnTo>
                    <a:pt x="1421" y="2824"/>
                  </a:lnTo>
                  <a:lnTo>
                    <a:pt x="1424" y="2823"/>
                  </a:lnTo>
                  <a:lnTo>
                    <a:pt x="1427" y="2821"/>
                  </a:lnTo>
                  <a:lnTo>
                    <a:pt x="1430" y="2821"/>
                  </a:lnTo>
                  <a:lnTo>
                    <a:pt x="1432" y="2820"/>
                  </a:lnTo>
                  <a:lnTo>
                    <a:pt x="1492" y="2817"/>
                  </a:lnTo>
                  <a:lnTo>
                    <a:pt x="1549" y="2820"/>
                  </a:lnTo>
                  <a:lnTo>
                    <a:pt x="1605" y="2827"/>
                  </a:lnTo>
                  <a:lnTo>
                    <a:pt x="1659" y="2837"/>
                  </a:lnTo>
                  <a:lnTo>
                    <a:pt x="1712" y="2851"/>
                  </a:lnTo>
                  <a:lnTo>
                    <a:pt x="1764" y="2865"/>
                  </a:lnTo>
                  <a:lnTo>
                    <a:pt x="1816" y="2880"/>
                  </a:lnTo>
                  <a:lnTo>
                    <a:pt x="1868" y="2897"/>
                  </a:lnTo>
                  <a:lnTo>
                    <a:pt x="1920" y="2912"/>
                  </a:lnTo>
                  <a:lnTo>
                    <a:pt x="1971" y="2925"/>
                  </a:lnTo>
                  <a:lnTo>
                    <a:pt x="1978" y="2938"/>
                  </a:lnTo>
                  <a:lnTo>
                    <a:pt x="1985" y="2951"/>
                  </a:lnTo>
                  <a:lnTo>
                    <a:pt x="1994" y="2964"/>
                  </a:lnTo>
                  <a:lnTo>
                    <a:pt x="2006" y="2976"/>
                  </a:lnTo>
                  <a:lnTo>
                    <a:pt x="2016" y="2987"/>
                  </a:lnTo>
                  <a:lnTo>
                    <a:pt x="2031" y="2997"/>
                  </a:lnTo>
                  <a:lnTo>
                    <a:pt x="2045" y="3007"/>
                  </a:lnTo>
                  <a:lnTo>
                    <a:pt x="2060" y="3015"/>
                  </a:lnTo>
                  <a:lnTo>
                    <a:pt x="2077" y="3021"/>
                  </a:lnTo>
                  <a:lnTo>
                    <a:pt x="2093" y="3025"/>
                  </a:lnTo>
                  <a:lnTo>
                    <a:pt x="2093" y="2990"/>
                  </a:lnTo>
                  <a:lnTo>
                    <a:pt x="2066" y="2934"/>
                  </a:lnTo>
                  <a:lnTo>
                    <a:pt x="2040" y="2879"/>
                  </a:lnTo>
                  <a:lnTo>
                    <a:pt x="2013" y="2823"/>
                  </a:lnTo>
                  <a:lnTo>
                    <a:pt x="1987" y="2767"/>
                  </a:lnTo>
                  <a:lnTo>
                    <a:pt x="1961" y="2711"/>
                  </a:lnTo>
                  <a:lnTo>
                    <a:pt x="1934" y="2656"/>
                  </a:lnTo>
                  <a:lnTo>
                    <a:pt x="1906" y="2600"/>
                  </a:lnTo>
                  <a:lnTo>
                    <a:pt x="1880" y="2544"/>
                  </a:lnTo>
                  <a:lnTo>
                    <a:pt x="1851" y="2488"/>
                  </a:lnTo>
                  <a:lnTo>
                    <a:pt x="1821" y="2434"/>
                  </a:lnTo>
                  <a:lnTo>
                    <a:pt x="1816" y="2438"/>
                  </a:lnTo>
                  <a:lnTo>
                    <a:pt x="1814" y="2444"/>
                  </a:lnTo>
                  <a:lnTo>
                    <a:pt x="1816" y="2449"/>
                  </a:lnTo>
                  <a:lnTo>
                    <a:pt x="1820" y="2456"/>
                  </a:lnTo>
                  <a:lnTo>
                    <a:pt x="1823" y="2462"/>
                  </a:lnTo>
                  <a:lnTo>
                    <a:pt x="1824" y="2468"/>
                  </a:lnTo>
                  <a:lnTo>
                    <a:pt x="1827" y="2472"/>
                  </a:lnTo>
                  <a:lnTo>
                    <a:pt x="1824" y="2476"/>
                  </a:lnTo>
                  <a:lnTo>
                    <a:pt x="1817" y="2479"/>
                  </a:lnTo>
                  <a:lnTo>
                    <a:pt x="1807" y="2480"/>
                  </a:lnTo>
                  <a:lnTo>
                    <a:pt x="1681" y="2213"/>
                  </a:lnTo>
                  <a:lnTo>
                    <a:pt x="1446" y="2068"/>
                  </a:lnTo>
                  <a:lnTo>
                    <a:pt x="1453" y="2096"/>
                  </a:lnTo>
                  <a:lnTo>
                    <a:pt x="1460" y="2123"/>
                  </a:lnTo>
                  <a:lnTo>
                    <a:pt x="1468" y="2153"/>
                  </a:lnTo>
                  <a:lnTo>
                    <a:pt x="1477" y="2181"/>
                  </a:lnTo>
                  <a:lnTo>
                    <a:pt x="1486" y="2210"/>
                  </a:lnTo>
                  <a:lnTo>
                    <a:pt x="1497" y="2239"/>
                  </a:lnTo>
                  <a:lnTo>
                    <a:pt x="1506" y="2268"/>
                  </a:lnTo>
                  <a:lnTo>
                    <a:pt x="1517" y="2296"/>
                  </a:lnTo>
                  <a:lnTo>
                    <a:pt x="1525" y="2325"/>
                  </a:lnTo>
                  <a:lnTo>
                    <a:pt x="1536" y="2355"/>
                  </a:lnTo>
                  <a:lnTo>
                    <a:pt x="1534" y="2363"/>
                  </a:lnTo>
                  <a:lnTo>
                    <a:pt x="1534" y="2371"/>
                  </a:lnTo>
                  <a:lnTo>
                    <a:pt x="1536" y="2378"/>
                  </a:lnTo>
                  <a:lnTo>
                    <a:pt x="1541" y="2385"/>
                  </a:lnTo>
                  <a:lnTo>
                    <a:pt x="1546" y="2392"/>
                  </a:lnTo>
                  <a:lnTo>
                    <a:pt x="1553" y="2398"/>
                  </a:lnTo>
                  <a:lnTo>
                    <a:pt x="1562" y="2405"/>
                  </a:lnTo>
                  <a:lnTo>
                    <a:pt x="1569" y="2410"/>
                  </a:lnTo>
                  <a:lnTo>
                    <a:pt x="1575" y="2417"/>
                  </a:lnTo>
                  <a:lnTo>
                    <a:pt x="1580" y="2423"/>
                  </a:lnTo>
                  <a:lnTo>
                    <a:pt x="1572" y="2430"/>
                  </a:lnTo>
                  <a:lnTo>
                    <a:pt x="1509" y="2378"/>
                  </a:lnTo>
                  <a:lnTo>
                    <a:pt x="1442" y="2331"/>
                  </a:lnTo>
                  <a:lnTo>
                    <a:pt x="1373" y="2288"/>
                  </a:lnTo>
                  <a:lnTo>
                    <a:pt x="1301" y="2246"/>
                  </a:lnTo>
                  <a:lnTo>
                    <a:pt x="1228" y="2208"/>
                  </a:lnTo>
                  <a:lnTo>
                    <a:pt x="1152" y="2174"/>
                  </a:lnTo>
                  <a:lnTo>
                    <a:pt x="1076" y="2142"/>
                  </a:lnTo>
                  <a:lnTo>
                    <a:pt x="996" y="2111"/>
                  </a:lnTo>
                  <a:lnTo>
                    <a:pt x="917" y="2083"/>
                  </a:lnTo>
                  <a:lnTo>
                    <a:pt x="838" y="2058"/>
                  </a:lnTo>
                  <a:lnTo>
                    <a:pt x="788" y="2034"/>
                  </a:lnTo>
                  <a:lnTo>
                    <a:pt x="741" y="2011"/>
                  </a:lnTo>
                  <a:lnTo>
                    <a:pt x="693" y="1985"/>
                  </a:lnTo>
                  <a:lnTo>
                    <a:pt x="648" y="1960"/>
                  </a:lnTo>
                  <a:lnTo>
                    <a:pt x="602" y="1933"/>
                  </a:lnTo>
                  <a:lnTo>
                    <a:pt x="558" y="1905"/>
                  </a:lnTo>
                  <a:lnTo>
                    <a:pt x="516" y="1874"/>
                  </a:lnTo>
                  <a:lnTo>
                    <a:pt x="473" y="1842"/>
                  </a:lnTo>
                  <a:lnTo>
                    <a:pt x="432" y="1809"/>
                  </a:lnTo>
                  <a:lnTo>
                    <a:pt x="394" y="1771"/>
                  </a:lnTo>
                  <a:lnTo>
                    <a:pt x="368" y="1841"/>
                  </a:lnTo>
                  <a:lnTo>
                    <a:pt x="352" y="1910"/>
                  </a:lnTo>
                  <a:lnTo>
                    <a:pt x="344" y="1983"/>
                  </a:lnTo>
                  <a:lnTo>
                    <a:pt x="346" y="2055"/>
                  </a:lnTo>
                  <a:lnTo>
                    <a:pt x="353" y="2128"/>
                  </a:lnTo>
                  <a:lnTo>
                    <a:pt x="364" y="2201"/>
                  </a:lnTo>
                  <a:lnTo>
                    <a:pt x="378" y="2274"/>
                  </a:lnTo>
                  <a:lnTo>
                    <a:pt x="394" y="2348"/>
                  </a:lnTo>
                  <a:lnTo>
                    <a:pt x="406" y="2422"/>
                  </a:lnTo>
                  <a:lnTo>
                    <a:pt x="416" y="2494"/>
                  </a:lnTo>
                  <a:lnTo>
                    <a:pt x="440" y="2526"/>
                  </a:lnTo>
                  <a:lnTo>
                    <a:pt x="459" y="2558"/>
                  </a:lnTo>
                  <a:lnTo>
                    <a:pt x="476" y="2593"/>
                  </a:lnTo>
                  <a:lnTo>
                    <a:pt x="491" y="2628"/>
                  </a:lnTo>
                  <a:lnTo>
                    <a:pt x="505" y="2664"/>
                  </a:lnTo>
                  <a:lnTo>
                    <a:pt x="517" y="2700"/>
                  </a:lnTo>
                  <a:lnTo>
                    <a:pt x="529" y="2736"/>
                  </a:lnTo>
                  <a:lnTo>
                    <a:pt x="541" y="2771"/>
                  </a:lnTo>
                  <a:lnTo>
                    <a:pt x="552" y="2806"/>
                  </a:lnTo>
                  <a:lnTo>
                    <a:pt x="564" y="2840"/>
                  </a:lnTo>
                  <a:lnTo>
                    <a:pt x="552" y="2840"/>
                  </a:lnTo>
                  <a:lnTo>
                    <a:pt x="514" y="2789"/>
                  </a:lnTo>
                  <a:lnTo>
                    <a:pt x="476" y="2739"/>
                  </a:lnTo>
                  <a:lnTo>
                    <a:pt x="441" y="2686"/>
                  </a:lnTo>
                  <a:lnTo>
                    <a:pt x="410" y="2635"/>
                  </a:lnTo>
                  <a:lnTo>
                    <a:pt x="380" y="2580"/>
                  </a:lnTo>
                  <a:lnTo>
                    <a:pt x="353" y="2526"/>
                  </a:lnTo>
                  <a:lnTo>
                    <a:pt x="328" y="2470"/>
                  </a:lnTo>
                  <a:lnTo>
                    <a:pt x="306" y="2415"/>
                  </a:lnTo>
                  <a:lnTo>
                    <a:pt x="288" y="2356"/>
                  </a:lnTo>
                  <a:lnTo>
                    <a:pt x="272" y="2298"/>
                  </a:lnTo>
                  <a:lnTo>
                    <a:pt x="276" y="2394"/>
                  </a:lnTo>
                  <a:lnTo>
                    <a:pt x="276" y="2493"/>
                  </a:lnTo>
                  <a:lnTo>
                    <a:pt x="277" y="2594"/>
                  </a:lnTo>
                  <a:lnTo>
                    <a:pt x="281" y="2697"/>
                  </a:lnTo>
                  <a:lnTo>
                    <a:pt x="290" y="2799"/>
                  </a:lnTo>
                  <a:lnTo>
                    <a:pt x="305" y="2902"/>
                  </a:lnTo>
                  <a:lnTo>
                    <a:pt x="328" y="3003"/>
                  </a:lnTo>
                  <a:lnTo>
                    <a:pt x="366" y="3100"/>
                  </a:lnTo>
                  <a:lnTo>
                    <a:pt x="415" y="3193"/>
                  </a:lnTo>
                  <a:lnTo>
                    <a:pt x="480" y="3283"/>
                  </a:lnTo>
                  <a:lnTo>
                    <a:pt x="508" y="3316"/>
                  </a:lnTo>
                  <a:lnTo>
                    <a:pt x="533" y="3351"/>
                  </a:lnTo>
                  <a:lnTo>
                    <a:pt x="557" y="3386"/>
                  </a:lnTo>
                  <a:lnTo>
                    <a:pt x="580" y="3422"/>
                  </a:lnTo>
                  <a:lnTo>
                    <a:pt x="604" y="3457"/>
                  </a:lnTo>
                  <a:lnTo>
                    <a:pt x="630" y="3492"/>
                  </a:lnTo>
                  <a:lnTo>
                    <a:pt x="658" y="3525"/>
                  </a:lnTo>
                  <a:lnTo>
                    <a:pt x="689" y="3556"/>
                  </a:lnTo>
                  <a:lnTo>
                    <a:pt x="722" y="3584"/>
                  </a:lnTo>
                  <a:lnTo>
                    <a:pt x="760" y="3609"/>
                  </a:lnTo>
                  <a:lnTo>
                    <a:pt x="766" y="3623"/>
                  </a:lnTo>
                  <a:lnTo>
                    <a:pt x="740" y="3625"/>
                  </a:lnTo>
                  <a:lnTo>
                    <a:pt x="715" y="3620"/>
                  </a:lnTo>
                  <a:lnTo>
                    <a:pt x="693" y="3609"/>
                  </a:lnTo>
                  <a:lnTo>
                    <a:pt x="672" y="3592"/>
                  </a:lnTo>
                  <a:lnTo>
                    <a:pt x="653" y="3574"/>
                  </a:lnTo>
                  <a:lnTo>
                    <a:pt x="633" y="3554"/>
                  </a:lnTo>
                  <a:lnTo>
                    <a:pt x="612" y="3533"/>
                  </a:lnTo>
                  <a:lnTo>
                    <a:pt x="592" y="3517"/>
                  </a:lnTo>
                  <a:lnTo>
                    <a:pt x="567" y="3501"/>
                  </a:lnTo>
                  <a:lnTo>
                    <a:pt x="538" y="3492"/>
                  </a:lnTo>
                  <a:lnTo>
                    <a:pt x="528" y="3492"/>
                  </a:lnTo>
                  <a:lnTo>
                    <a:pt x="519" y="3489"/>
                  </a:lnTo>
                  <a:lnTo>
                    <a:pt x="512" y="3486"/>
                  </a:lnTo>
                  <a:lnTo>
                    <a:pt x="507" y="3480"/>
                  </a:lnTo>
                  <a:lnTo>
                    <a:pt x="503" y="3475"/>
                  </a:lnTo>
                  <a:lnTo>
                    <a:pt x="498" y="3468"/>
                  </a:lnTo>
                  <a:lnTo>
                    <a:pt x="494" y="3461"/>
                  </a:lnTo>
                  <a:lnTo>
                    <a:pt x="489" y="3454"/>
                  </a:lnTo>
                  <a:lnTo>
                    <a:pt x="484" y="3447"/>
                  </a:lnTo>
                  <a:lnTo>
                    <a:pt x="475" y="3441"/>
                  </a:lnTo>
                  <a:lnTo>
                    <a:pt x="267" y="3287"/>
                  </a:lnTo>
                  <a:lnTo>
                    <a:pt x="264" y="3308"/>
                  </a:lnTo>
                  <a:lnTo>
                    <a:pt x="265" y="3327"/>
                  </a:lnTo>
                  <a:lnTo>
                    <a:pt x="271" y="3347"/>
                  </a:lnTo>
                  <a:lnTo>
                    <a:pt x="277" y="3365"/>
                  </a:lnTo>
                  <a:lnTo>
                    <a:pt x="288" y="3383"/>
                  </a:lnTo>
                  <a:lnTo>
                    <a:pt x="297" y="3401"/>
                  </a:lnTo>
                  <a:lnTo>
                    <a:pt x="308" y="3419"/>
                  </a:lnTo>
                  <a:lnTo>
                    <a:pt x="315" y="3437"/>
                  </a:lnTo>
                  <a:lnTo>
                    <a:pt x="320" y="3457"/>
                  </a:lnTo>
                  <a:lnTo>
                    <a:pt x="322" y="3476"/>
                  </a:lnTo>
                  <a:lnTo>
                    <a:pt x="385" y="3550"/>
                  </a:lnTo>
                  <a:lnTo>
                    <a:pt x="450" y="3624"/>
                  </a:lnTo>
                  <a:lnTo>
                    <a:pt x="516" y="3695"/>
                  </a:lnTo>
                  <a:lnTo>
                    <a:pt x="583" y="3767"/>
                  </a:lnTo>
                  <a:lnTo>
                    <a:pt x="649" y="3840"/>
                  </a:lnTo>
                  <a:lnTo>
                    <a:pt x="716" y="3912"/>
                  </a:lnTo>
                  <a:lnTo>
                    <a:pt x="784" y="3983"/>
                  </a:lnTo>
                  <a:lnTo>
                    <a:pt x="847" y="4057"/>
                  </a:lnTo>
                  <a:lnTo>
                    <a:pt x="910" y="4130"/>
                  </a:lnTo>
                  <a:lnTo>
                    <a:pt x="970" y="4204"/>
                  </a:lnTo>
                  <a:lnTo>
                    <a:pt x="969" y="4206"/>
                  </a:lnTo>
                  <a:lnTo>
                    <a:pt x="969" y="4208"/>
                  </a:lnTo>
                  <a:lnTo>
                    <a:pt x="967" y="4208"/>
                  </a:lnTo>
                  <a:lnTo>
                    <a:pt x="963" y="4209"/>
                  </a:lnTo>
                  <a:lnTo>
                    <a:pt x="961" y="4209"/>
                  </a:lnTo>
                  <a:lnTo>
                    <a:pt x="960" y="4210"/>
                  </a:lnTo>
                  <a:lnTo>
                    <a:pt x="958" y="4210"/>
                  </a:lnTo>
                  <a:lnTo>
                    <a:pt x="954" y="4210"/>
                  </a:lnTo>
                  <a:lnTo>
                    <a:pt x="952" y="4210"/>
                  </a:lnTo>
                  <a:lnTo>
                    <a:pt x="951" y="4210"/>
                  </a:lnTo>
                  <a:lnTo>
                    <a:pt x="897" y="4148"/>
                  </a:lnTo>
                  <a:lnTo>
                    <a:pt x="840" y="4084"/>
                  </a:lnTo>
                  <a:lnTo>
                    <a:pt x="781" y="4021"/>
                  </a:lnTo>
                  <a:lnTo>
                    <a:pt x="725" y="3958"/>
                  </a:lnTo>
                  <a:lnTo>
                    <a:pt x="667" y="3896"/>
                  </a:lnTo>
                  <a:lnTo>
                    <a:pt x="609" y="3833"/>
                  </a:lnTo>
                  <a:lnTo>
                    <a:pt x="552" y="3772"/>
                  </a:lnTo>
                  <a:lnTo>
                    <a:pt x="494" y="3709"/>
                  </a:lnTo>
                  <a:lnTo>
                    <a:pt x="438" y="3646"/>
                  </a:lnTo>
                  <a:lnTo>
                    <a:pt x="380" y="3584"/>
                  </a:lnTo>
                  <a:lnTo>
                    <a:pt x="390" y="3620"/>
                  </a:lnTo>
                  <a:lnTo>
                    <a:pt x="401" y="3655"/>
                  </a:lnTo>
                  <a:lnTo>
                    <a:pt x="413" y="3691"/>
                  </a:lnTo>
                  <a:lnTo>
                    <a:pt x="428" y="3727"/>
                  </a:lnTo>
                  <a:lnTo>
                    <a:pt x="441" y="3763"/>
                  </a:lnTo>
                  <a:lnTo>
                    <a:pt x="457" y="3798"/>
                  </a:lnTo>
                  <a:lnTo>
                    <a:pt x="475" y="3834"/>
                  </a:lnTo>
                  <a:lnTo>
                    <a:pt x="491" y="3869"/>
                  </a:lnTo>
                  <a:lnTo>
                    <a:pt x="508" y="3904"/>
                  </a:lnTo>
                  <a:lnTo>
                    <a:pt x="526" y="3939"/>
                  </a:lnTo>
                  <a:lnTo>
                    <a:pt x="541" y="3960"/>
                  </a:lnTo>
                  <a:lnTo>
                    <a:pt x="552" y="3982"/>
                  </a:lnTo>
                  <a:lnTo>
                    <a:pt x="567" y="4003"/>
                  </a:lnTo>
                  <a:lnTo>
                    <a:pt x="579" y="4025"/>
                  </a:lnTo>
                  <a:lnTo>
                    <a:pt x="593" y="4047"/>
                  </a:lnTo>
                  <a:lnTo>
                    <a:pt x="605" y="4068"/>
                  </a:lnTo>
                  <a:lnTo>
                    <a:pt x="618" y="4091"/>
                  </a:lnTo>
                  <a:lnTo>
                    <a:pt x="630" y="4112"/>
                  </a:lnTo>
                  <a:lnTo>
                    <a:pt x="640" y="4132"/>
                  </a:lnTo>
                  <a:lnTo>
                    <a:pt x="653" y="4153"/>
                  </a:lnTo>
                  <a:lnTo>
                    <a:pt x="653" y="4156"/>
                  </a:lnTo>
                  <a:lnTo>
                    <a:pt x="653" y="4158"/>
                  </a:lnTo>
                  <a:lnTo>
                    <a:pt x="653" y="4160"/>
                  </a:lnTo>
                  <a:lnTo>
                    <a:pt x="655" y="4163"/>
                  </a:lnTo>
                  <a:lnTo>
                    <a:pt x="655" y="4164"/>
                  </a:lnTo>
                  <a:lnTo>
                    <a:pt x="655" y="4167"/>
                  </a:lnTo>
                  <a:lnTo>
                    <a:pt x="653" y="4170"/>
                  </a:lnTo>
                  <a:lnTo>
                    <a:pt x="653" y="4171"/>
                  </a:lnTo>
                  <a:lnTo>
                    <a:pt x="649" y="4173"/>
                  </a:lnTo>
                  <a:lnTo>
                    <a:pt x="648" y="4174"/>
                  </a:lnTo>
                  <a:lnTo>
                    <a:pt x="607" y="4135"/>
                  </a:lnTo>
                  <a:lnTo>
                    <a:pt x="596" y="4144"/>
                  </a:lnTo>
                  <a:lnTo>
                    <a:pt x="586" y="4131"/>
                  </a:lnTo>
                  <a:lnTo>
                    <a:pt x="573" y="4119"/>
                  </a:lnTo>
                  <a:lnTo>
                    <a:pt x="561" y="4107"/>
                  </a:lnTo>
                  <a:lnTo>
                    <a:pt x="549" y="4096"/>
                  </a:lnTo>
                  <a:lnTo>
                    <a:pt x="535" y="4085"/>
                  </a:lnTo>
                  <a:lnTo>
                    <a:pt x="520" y="4075"/>
                  </a:lnTo>
                  <a:lnTo>
                    <a:pt x="505" y="4068"/>
                  </a:lnTo>
                  <a:lnTo>
                    <a:pt x="488" y="4061"/>
                  </a:lnTo>
                  <a:lnTo>
                    <a:pt x="470" y="4056"/>
                  </a:lnTo>
                  <a:lnTo>
                    <a:pt x="448" y="4053"/>
                  </a:lnTo>
                  <a:lnTo>
                    <a:pt x="431" y="4068"/>
                  </a:lnTo>
                  <a:lnTo>
                    <a:pt x="364" y="3983"/>
                  </a:lnTo>
                  <a:lnTo>
                    <a:pt x="302" y="3897"/>
                  </a:lnTo>
                  <a:lnTo>
                    <a:pt x="246" y="3808"/>
                  </a:lnTo>
                  <a:lnTo>
                    <a:pt x="193" y="3716"/>
                  </a:lnTo>
                  <a:lnTo>
                    <a:pt x="149" y="3623"/>
                  </a:lnTo>
                  <a:lnTo>
                    <a:pt x="110" y="3528"/>
                  </a:lnTo>
                  <a:lnTo>
                    <a:pt x="79" y="3430"/>
                  </a:lnTo>
                  <a:lnTo>
                    <a:pt x="56" y="3330"/>
                  </a:lnTo>
                  <a:lnTo>
                    <a:pt x="41" y="3228"/>
                  </a:lnTo>
                  <a:lnTo>
                    <a:pt x="36" y="3125"/>
                  </a:lnTo>
                  <a:lnTo>
                    <a:pt x="15" y="3051"/>
                  </a:lnTo>
                  <a:lnTo>
                    <a:pt x="3" y="2977"/>
                  </a:lnTo>
                  <a:lnTo>
                    <a:pt x="0" y="2904"/>
                  </a:lnTo>
                  <a:lnTo>
                    <a:pt x="4" y="2831"/>
                  </a:lnTo>
                  <a:lnTo>
                    <a:pt x="15" y="2759"/>
                  </a:lnTo>
                  <a:lnTo>
                    <a:pt x="29" y="2686"/>
                  </a:lnTo>
                  <a:lnTo>
                    <a:pt x="45" y="2614"/>
                  </a:lnTo>
                  <a:lnTo>
                    <a:pt x="64" y="2541"/>
                  </a:lnTo>
                  <a:lnTo>
                    <a:pt x="80" y="2469"/>
                  </a:lnTo>
                  <a:lnTo>
                    <a:pt x="94" y="2394"/>
                  </a:lnTo>
                  <a:lnTo>
                    <a:pt x="116" y="2338"/>
                  </a:lnTo>
                  <a:lnTo>
                    <a:pt x="129" y="2279"/>
                  </a:lnTo>
                  <a:lnTo>
                    <a:pt x="142" y="2220"/>
                  </a:lnTo>
                  <a:lnTo>
                    <a:pt x="152" y="2160"/>
                  </a:lnTo>
                  <a:lnTo>
                    <a:pt x="163" y="2098"/>
                  </a:lnTo>
                  <a:lnTo>
                    <a:pt x="176" y="2040"/>
                  </a:lnTo>
                  <a:lnTo>
                    <a:pt x="188" y="1981"/>
                  </a:lnTo>
                  <a:lnTo>
                    <a:pt x="207" y="1924"/>
                  </a:lnTo>
                  <a:lnTo>
                    <a:pt x="230" y="1870"/>
                  </a:lnTo>
                  <a:lnTo>
                    <a:pt x="258" y="1817"/>
                  </a:lnTo>
                  <a:lnTo>
                    <a:pt x="274" y="1814"/>
                  </a:lnTo>
                  <a:lnTo>
                    <a:pt x="286" y="1807"/>
                  </a:lnTo>
                  <a:lnTo>
                    <a:pt x="293" y="1796"/>
                  </a:lnTo>
                  <a:lnTo>
                    <a:pt x="299" y="1785"/>
                  </a:lnTo>
                  <a:lnTo>
                    <a:pt x="305" y="1772"/>
                  </a:lnTo>
                  <a:lnTo>
                    <a:pt x="308" y="1760"/>
                  </a:lnTo>
                  <a:lnTo>
                    <a:pt x="315" y="1747"/>
                  </a:lnTo>
                  <a:lnTo>
                    <a:pt x="322" y="1736"/>
                  </a:lnTo>
                  <a:lnTo>
                    <a:pt x="334" y="1728"/>
                  </a:lnTo>
                  <a:lnTo>
                    <a:pt x="349" y="1721"/>
                  </a:lnTo>
                  <a:lnTo>
                    <a:pt x="364" y="1689"/>
                  </a:lnTo>
                  <a:lnTo>
                    <a:pt x="381" y="1657"/>
                  </a:lnTo>
                  <a:lnTo>
                    <a:pt x="399" y="1627"/>
                  </a:lnTo>
                  <a:lnTo>
                    <a:pt x="419" y="1598"/>
                  </a:lnTo>
                  <a:lnTo>
                    <a:pt x="440" y="1570"/>
                  </a:lnTo>
                  <a:lnTo>
                    <a:pt x="463" y="1542"/>
                  </a:lnTo>
                  <a:lnTo>
                    <a:pt x="488" y="1515"/>
                  </a:lnTo>
                  <a:lnTo>
                    <a:pt x="512" y="1487"/>
                  </a:lnTo>
                  <a:lnTo>
                    <a:pt x="538" y="1459"/>
                  </a:lnTo>
                  <a:lnTo>
                    <a:pt x="564" y="1431"/>
                  </a:lnTo>
                  <a:lnTo>
                    <a:pt x="560" y="1418"/>
                  </a:lnTo>
                  <a:lnTo>
                    <a:pt x="554" y="1406"/>
                  </a:lnTo>
                  <a:lnTo>
                    <a:pt x="547" y="1393"/>
                  </a:lnTo>
                  <a:lnTo>
                    <a:pt x="542" y="1379"/>
                  </a:lnTo>
                  <a:lnTo>
                    <a:pt x="536" y="1366"/>
                  </a:lnTo>
                  <a:lnTo>
                    <a:pt x="533" y="1353"/>
                  </a:lnTo>
                  <a:lnTo>
                    <a:pt x="532" y="1339"/>
                  </a:lnTo>
                  <a:lnTo>
                    <a:pt x="532" y="1326"/>
                  </a:lnTo>
                  <a:lnTo>
                    <a:pt x="535" y="1314"/>
                  </a:lnTo>
                  <a:lnTo>
                    <a:pt x="538" y="1301"/>
                  </a:lnTo>
                  <a:lnTo>
                    <a:pt x="526" y="1278"/>
                  </a:lnTo>
                  <a:lnTo>
                    <a:pt x="516" y="1254"/>
                  </a:lnTo>
                  <a:lnTo>
                    <a:pt x="508" y="1229"/>
                  </a:lnTo>
                  <a:lnTo>
                    <a:pt x="505" y="1202"/>
                  </a:lnTo>
                  <a:lnTo>
                    <a:pt x="501" y="1176"/>
                  </a:lnTo>
                  <a:lnTo>
                    <a:pt x="498" y="1151"/>
                  </a:lnTo>
                  <a:lnTo>
                    <a:pt x="494" y="1124"/>
                  </a:lnTo>
                  <a:lnTo>
                    <a:pt x="489" y="1099"/>
                  </a:lnTo>
                  <a:lnTo>
                    <a:pt x="482" y="1074"/>
                  </a:lnTo>
                  <a:lnTo>
                    <a:pt x="470" y="1051"/>
                  </a:lnTo>
                  <a:lnTo>
                    <a:pt x="475" y="1030"/>
                  </a:lnTo>
                  <a:lnTo>
                    <a:pt x="476" y="1009"/>
                  </a:lnTo>
                  <a:lnTo>
                    <a:pt x="476" y="989"/>
                  </a:lnTo>
                  <a:lnTo>
                    <a:pt x="475" y="970"/>
                  </a:lnTo>
                  <a:lnTo>
                    <a:pt x="475" y="952"/>
                  </a:lnTo>
                  <a:lnTo>
                    <a:pt x="475" y="932"/>
                  </a:lnTo>
                  <a:lnTo>
                    <a:pt x="476" y="914"/>
                  </a:lnTo>
                  <a:lnTo>
                    <a:pt x="482" y="896"/>
                  </a:lnTo>
                  <a:lnTo>
                    <a:pt x="489" y="878"/>
                  </a:lnTo>
                  <a:lnTo>
                    <a:pt x="501" y="858"/>
                  </a:lnTo>
                  <a:lnTo>
                    <a:pt x="501" y="854"/>
                  </a:lnTo>
                  <a:lnTo>
                    <a:pt x="501" y="850"/>
                  </a:lnTo>
                  <a:lnTo>
                    <a:pt x="501" y="846"/>
                  </a:lnTo>
                  <a:lnTo>
                    <a:pt x="501" y="842"/>
                  </a:lnTo>
                  <a:lnTo>
                    <a:pt x="503" y="837"/>
                  </a:lnTo>
                  <a:lnTo>
                    <a:pt x="503" y="832"/>
                  </a:lnTo>
                  <a:lnTo>
                    <a:pt x="501" y="829"/>
                  </a:lnTo>
                  <a:lnTo>
                    <a:pt x="500" y="825"/>
                  </a:lnTo>
                  <a:lnTo>
                    <a:pt x="494" y="821"/>
                  </a:lnTo>
                  <a:lnTo>
                    <a:pt x="489" y="818"/>
                  </a:lnTo>
                  <a:lnTo>
                    <a:pt x="501" y="789"/>
                  </a:lnTo>
                  <a:lnTo>
                    <a:pt x="514" y="761"/>
                  </a:lnTo>
                  <a:lnTo>
                    <a:pt x="528" y="733"/>
                  </a:lnTo>
                  <a:lnTo>
                    <a:pt x="544" y="707"/>
                  </a:lnTo>
                  <a:lnTo>
                    <a:pt x="558" y="680"/>
                  </a:lnTo>
                  <a:lnTo>
                    <a:pt x="572" y="654"/>
                  </a:lnTo>
                  <a:lnTo>
                    <a:pt x="586" y="626"/>
                  </a:lnTo>
                  <a:lnTo>
                    <a:pt x="601" y="598"/>
                  </a:lnTo>
                  <a:lnTo>
                    <a:pt x="611" y="569"/>
                  </a:lnTo>
                  <a:lnTo>
                    <a:pt x="621" y="538"/>
                  </a:lnTo>
                  <a:lnTo>
                    <a:pt x="677" y="496"/>
                  </a:lnTo>
                  <a:lnTo>
                    <a:pt x="736" y="457"/>
                  </a:lnTo>
                  <a:lnTo>
                    <a:pt x="797" y="424"/>
                  </a:lnTo>
                  <a:lnTo>
                    <a:pt x="860" y="393"/>
                  </a:lnTo>
                  <a:lnTo>
                    <a:pt x="928" y="368"/>
                  </a:lnTo>
                  <a:lnTo>
                    <a:pt x="996" y="348"/>
                  </a:lnTo>
                  <a:lnTo>
                    <a:pt x="1067" y="333"/>
                  </a:lnTo>
                  <a:lnTo>
                    <a:pt x="1141" y="325"/>
                  </a:lnTo>
                  <a:lnTo>
                    <a:pt x="1216" y="323"/>
                  </a:lnTo>
                  <a:lnTo>
                    <a:pt x="1294" y="328"/>
                  </a:lnTo>
                  <a:lnTo>
                    <a:pt x="1307" y="322"/>
                  </a:lnTo>
                  <a:lnTo>
                    <a:pt x="1319" y="319"/>
                  </a:lnTo>
                  <a:lnTo>
                    <a:pt x="1332" y="321"/>
                  </a:lnTo>
                  <a:lnTo>
                    <a:pt x="1345" y="322"/>
                  </a:lnTo>
                  <a:lnTo>
                    <a:pt x="1360" y="328"/>
                  </a:lnTo>
                  <a:lnTo>
                    <a:pt x="1373" y="333"/>
                  </a:lnTo>
                  <a:lnTo>
                    <a:pt x="1388" y="339"/>
                  </a:lnTo>
                  <a:lnTo>
                    <a:pt x="1401" y="346"/>
                  </a:lnTo>
                  <a:lnTo>
                    <a:pt x="1414" y="351"/>
                  </a:lnTo>
                  <a:lnTo>
                    <a:pt x="1427" y="357"/>
                  </a:lnTo>
                  <a:lnTo>
                    <a:pt x="1453" y="378"/>
                  </a:lnTo>
                  <a:lnTo>
                    <a:pt x="1458" y="374"/>
                  </a:lnTo>
                  <a:lnTo>
                    <a:pt x="1460" y="371"/>
                  </a:lnTo>
                  <a:lnTo>
                    <a:pt x="1460" y="368"/>
                  </a:lnTo>
                  <a:lnTo>
                    <a:pt x="1458" y="365"/>
                  </a:lnTo>
                  <a:lnTo>
                    <a:pt x="1455" y="362"/>
                  </a:lnTo>
                  <a:lnTo>
                    <a:pt x="1449" y="361"/>
                  </a:lnTo>
                  <a:lnTo>
                    <a:pt x="1446" y="358"/>
                  </a:lnTo>
                  <a:lnTo>
                    <a:pt x="1442" y="355"/>
                  </a:lnTo>
                  <a:lnTo>
                    <a:pt x="1440" y="351"/>
                  </a:lnTo>
                  <a:lnTo>
                    <a:pt x="1440" y="348"/>
                  </a:lnTo>
                  <a:lnTo>
                    <a:pt x="1446" y="341"/>
                  </a:lnTo>
                  <a:lnTo>
                    <a:pt x="1474" y="354"/>
                  </a:lnTo>
                  <a:lnTo>
                    <a:pt x="1502" y="362"/>
                  </a:lnTo>
                  <a:lnTo>
                    <a:pt x="1534" y="371"/>
                  </a:lnTo>
                  <a:lnTo>
                    <a:pt x="1564" y="378"/>
                  </a:lnTo>
                  <a:lnTo>
                    <a:pt x="1594" y="386"/>
                  </a:lnTo>
                  <a:lnTo>
                    <a:pt x="1622" y="396"/>
                  </a:lnTo>
                  <a:lnTo>
                    <a:pt x="1650" y="407"/>
                  </a:lnTo>
                  <a:lnTo>
                    <a:pt x="1676" y="421"/>
                  </a:lnTo>
                  <a:lnTo>
                    <a:pt x="1698" y="440"/>
                  </a:lnTo>
                  <a:lnTo>
                    <a:pt x="1717" y="463"/>
                  </a:lnTo>
                  <a:lnTo>
                    <a:pt x="1723" y="457"/>
                  </a:lnTo>
                  <a:lnTo>
                    <a:pt x="1725" y="452"/>
                  </a:lnTo>
                  <a:lnTo>
                    <a:pt x="1723" y="446"/>
                  </a:lnTo>
                  <a:lnTo>
                    <a:pt x="1717" y="440"/>
                  </a:lnTo>
                  <a:lnTo>
                    <a:pt x="1712" y="435"/>
                  </a:lnTo>
                  <a:lnTo>
                    <a:pt x="1709" y="429"/>
                  </a:lnTo>
                  <a:lnTo>
                    <a:pt x="1703" y="424"/>
                  </a:lnTo>
                  <a:lnTo>
                    <a:pt x="1701" y="418"/>
                  </a:lnTo>
                  <a:lnTo>
                    <a:pt x="1703" y="413"/>
                  </a:lnTo>
                  <a:lnTo>
                    <a:pt x="1707" y="407"/>
                  </a:lnTo>
                  <a:lnTo>
                    <a:pt x="1780" y="407"/>
                  </a:lnTo>
                  <a:lnTo>
                    <a:pt x="1802" y="216"/>
                  </a:lnTo>
                  <a:lnTo>
                    <a:pt x="1821" y="223"/>
                  </a:lnTo>
                  <a:lnTo>
                    <a:pt x="1839" y="226"/>
                  </a:lnTo>
                  <a:lnTo>
                    <a:pt x="1858" y="227"/>
                  </a:lnTo>
                  <a:lnTo>
                    <a:pt x="1880" y="227"/>
                  </a:lnTo>
                  <a:lnTo>
                    <a:pt x="1901" y="224"/>
                  </a:lnTo>
                  <a:lnTo>
                    <a:pt x="1921" y="223"/>
                  </a:lnTo>
                  <a:lnTo>
                    <a:pt x="1941" y="222"/>
                  </a:lnTo>
                  <a:lnTo>
                    <a:pt x="1962" y="222"/>
                  </a:lnTo>
                  <a:lnTo>
                    <a:pt x="1984" y="223"/>
                  </a:lnTo>
                  <a:lnTo>
                    <a:pt x="2003" y="227"/>
                  </a:lnTo>
                  <a:lnTo>
                    <a:pt x="2126" y="226"/>
                  </a:lnTo>
                  <a:lnTo>
                    <a:pt x="2251" y="224"/>
                  </a:lnTo>
                  <a:lnTo>
                    <a:pt x="2375" y="222"/>
                  </a:lnTo>
                  <a:lnTo>
                    <a:pt x="2500" y="220"/>
                  </a:lnTo>
                  <a:lnTo>
                    <a:pt x="2625" y="217"/>
                  </a:lnTo>
                  <a:lnTo>
                    <a:pt x="2749" y="213"/>
                  </a:lnTo>
                  <a:lnTo>
                    <a:pt x="2873" y="211"/>
                  </a:lnTo>
                  <a:lnTo>
                    <a:pt x="2997" y="208"/>
                  </a:lnTo>
                  <a:lnTo>
                    <a:pt x="3118" y="205"/>
                  </a:lnTo>
                  <a:lnTo>
                    <a:pt x="3240" y="202"/>
                  </a:lnTo>
                  <a:lnTo>
                    <a:pt x="3268" y="181"/>
                  </a:lnTo>
                  <a:lnTo>
                    <a:pt x="3297" y="160"/>
                  </a:lnTo>
                  <a:lnTo>
                    <a:pt x="3323" y="137"/>
                  </a:lnTo>
                  <a:lnTo>
                    <a:pt x="3351" y="114"/>
                  </a:lnTo>
                  <a:lnTo>
                    <a:pt x="3379" y="92"/>
                  </a:lnTo>
                  <a:lnTo>
                    <a:pt x="3407" y="73"/>
                  </a:lnTo>
                  <a:lnTo>
                    <a:pt x="3438" y="54"/>
                  </a:lnTo>
                  <a:lnTo>
                    <a:pt x="3466" y="42"/>
                  </a:lnTo>
                  <a:lnTo>
                    <a:pt x="3495" y="34"/>
                  </a:lnTo>
                  <a:lnTo>
                    <a:pt x="3526" y="31"/>
                  </a:lnTo>
                  <a:lnTo>
                    <a:pt x="3545" y="42"/>
                  </a:lnTo>
                  <a:lnTo>
                    <a:pt x="3564" y="46"/>
                  </a:lnTo>
                  <a:lnTo>
                    <a:pt x="3584" y="46"/>
                  </a:lnTo>
                  <a:lnTo>
                    <a:pt x="3605" y="43"/>
                  </a:lnTo>
                  <a:lnTo>
                    <a:pt x="3625" y="41"/>
                  </a:lnTo>
                  <a:lnTo>
                    <a:pt x="3646" y="36"/>
                  </a:lnTo>
                  <a:lnTo>
                    <a:pt x="3666" y="36"/>
                  </a:lnTo>
                  <a:lnTo>
                    <a:pt x="3685" y="39"/>
                  </a:lnTo>
                  <a:lnTo>
                    <a:pt x="3706" y="46"/>
                  </a:lnTo>
                  <a:lnTo>
                    <a:pt x="3725" y="61"/>
                  </a:lnTo>
                  <a:lnTo>
                    <a:pt x="3745" y="59"/>
                  </a:lnTo>
                  <a:lnTo>
                    <a:pt x="3767" y="52"/>
                  </a:lnTo>
                  <a:lnTo>
                    <a:pt x="3788" y="45"/>
                  </a:lnTo>
                  <a:lnTo>
                    <a:pt x="3807" y="35"/>
                  </a:lnTo>
                  <a:lnTo>
                    <a:pt x="3825" y="25"/>
                  </a:lnTo>
                  <a:lnTo>
                    <a:pt x="3845" y="17"/>
                  </a:lnTo>
                  <a:lnTo>
                    <a:pt x="3866" y="9"/>
                  </a:lnTo>
                  <a:lnTo>
                    <a:pt x="3886" y="3"/>
                  </a:lnTo>
                  <a:lnTo>
                    <a:pt x="3910" y="0"/>
                  </a:lnTo>
                  <a:lnTo>
                    <a:pt x="3933" y="2"/>
                  </a:lnTo>
                  <a:lnTo>
                    <a:pt x="3948" y="13"/>
                  </a:lnTo>
                  <a:lnTo>
                    <a:pt x="3962" y="24"/>
                  </a:lnTo>
                  <a:lnTo>
                    <a:pt x="3977" y="36"/>
                  </a:lnTo>
                  <a:lnTo>
                    <a:pt x="3990" y="48"/>
                  </a:lnTo>
                  <a:lnTo>
                    <a:pt x="4005" y="59"/>
                  </a:lnTo>
                  <a:lnTo>
                    <a:pt x="4019" y="70"/>
                  </a:lnTo>
                  <a:lnTo>
                    <a:pt x="4033" y="80"/>
                  </a:lnTo>
                  <a:lnTo>
                    <a:pt x="4049" y="89"/>
                  </a:lnTo>
                  <a:lnTo>
                    <a:pt x="4066" y="98"/>
                  </a:lnTo>
                  <a:lnTo>
                    <a:pt x="4085" y="10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Freeform 9"/>
            <p:cNvSpPr>
              <a:spLocks/>
            </p:cNvSpPr>
            <p:nvPr/>
          </p:nvSpPr>
          <p:spPr bwMode="auto">
            <a:xfrm>
              <a:off x="652" y="933"/>
              <a:ext cx="362" cy="298"/>
            </a:xfrm>
            <a:custGeom>
              <a:avLst/>
              <a:gdLst>
                <a:gd name="T0" fmla="*/ 59 w 362"/>
                <a:gd name="T1" fmla="*/ 108 h 298"/>
                <a:gd name="T2" fmla="*/ 77 w 362"/>
                <a:gd name="T3" fmla="*/ 109 h 298"/>
                <a:gd name="T4" fmla="*/ 97 w 362"/>
                <a:gd name="T5" fmla="*/ 113 h 298"/>
                <a:gd name="T6" fmla="*/ 118 w 362"/>
                <a:gd name="T7" fmla="*/ 116 h 298"/>
                <a:gd name="T8" fmla="*/ 147 w 362"/>
                <a:gd name="T9" fmla="*/ 130 h 298"/>
                <a:gd name="T10" fmla="*/ 172 w 362"/>
                <a:gd name="T11" fmla="*/ 151 h 298"/>
                <a:gd name="T12" fmla="*/ 183 w 362"/>
                <a:gd name="T13" fmla="*/ 174 h 298"/>
                <a:gd name="T14" fmla="*/ 200 w 362"/>
                <a:gd name="T15" fmla="*/ 180 h 298"/>
                <a:gd name="T16" fmla="*/ 229 w 362"/>
                <a:gd name="T17" fmla="*/ 174 h 298"/>
                <a:gd name="T18" fmla="*/ 256 w 362"/>
                <a:gd name="T19" fmla="*/ 172 h 298"/>
                <a:gd name="T20" fmla="*/ 269 w 362"/>
                <a:gd name="T21" fmla="*/ 180 h 298"/>
                <a:gd name="T22" fmla="*/ 247 w 362"/>
                <a:gd name="T23" fmla="*/ 194 h 298"/>
                <a:gd name="T24" fmla="*/ 215 w 362"/>
                <a:gd name="T25" fmla="*/ 200 h 298"/>
                <a:gd name="T26" fmla="*/ 190 w 362"/>
                <a:gd name="T27" fmla="*/ 212 h 298"/>
                <a:gd name="T28" fmla="*/ 207 w 362"/>
                <a:gd name="T29" fmla="*/ 218 h 298"/>
                <a:gd name="T30" fmla="*/ 229 w 362"/>
                <a:gd name="T31" fmla="*/ 212 h 298"/>
                <a:gd name="T32" fmla="*/ 239 w 362"/>
                <a:gd name="T33" fmla="*/ 218 h 298"/>
                <a:gd name="T34" fmla="*/ 234 w 362"/>
                <a:gd name="T35" fmla="*/ 234 h 298"/>
                <a:gd name="T36" fmla="*/ 219 w 362"/>
                <a:gd name="T37" fmla="*/ 237 h 298"/>
                <a:gd name="T38" fmla="*/ 206 w 362"/>
                <a:gd name="T39" fmla="*/ 237 h 298"/>
                <a:gd name="T40" fmla="*/ 199 w 362"/>
                <a:gd name="T41" fmla="*/ 244 h 298"/>
                <a:gd name="T42" fmla="*/ 212 w 362"/>
                <a:gd name="T43" fmla="*/ 266 h 298"/>
                <a:gd name="T44" fmla="*/ 231 w 362"/>
                <a:gd name="T45" fmla="*/ 284 h 298"/>
                <a:gd name="T46" fmla="*/ 253 w 362"/>
                <a:gd name="T47" fmla="*/ 297 h 298"/>
                <a:gd name="T48" fmla="*/ 259 w 362"/>
                <a:gd name="T49" fmla="*/ 259 h 298"/>
                <a:gd name="T50" fmla="*/ 263 w 362"/>
                <a:gd name="T51" fmla="*/ 215 h 298"/>
                <a:gd name="T52" fmla="*/ 279 w 362"/>
                <a:gd name="T53" fmla="*/ 179 h 298"/>
                <a:gd name="T54" fmla="*/ 282 w 362"/>
                <a:gd name="T55" fmla="*/ 159 h 298"/>
                <a:gd name="T56" fmla="*/ 295 w 362"/>
                <a:gd name="T57" fmla="*/ 141 h 298"/>
                <a:gd name="T58" fmla="*/ 304 w 362"/>
                <a:gd name="T59" fmla="*/ 121 h 298"/>
                <a:gd name="T60" fmla="*/ 294 w 362"/>
                <a:gd name="T61" fmla="*/ 99 h 298"/>
                <a:gd name="T62" fmla="*/ 310 w 362"/>
                <a:gd name="T63" fmla="*/ 82 h 298"/>
                <a:gd name="T64" fmla="*/ 327 w 362"/>
                <a:gd name="T65" fmla="*/ 67 h 298"/>
                <a:gd name="T66" fmla="*/ 339 w 362"/>
                <a:gd name="T67" fmla="*/ 50 h 298"/>
                <a:gd name="T68" fmla="*/ 310 w 362"/>
                <a:gd name="T69" fmla="*/ 70 h 298"/>
                <a:gd name="T70" fmla="*/ 278 w 362"/>
                <a:gd name="T71" fmla="*/ 84 h 298"/>
                <a:gd name="T72" fmla="*/ 244 w 362"/>
                <a:gd name="T73" fmla="*/ 96 h 298"/>
                <a:gd name="T74" fmla="*/ 199 w 362"/>
                <a:gd name="T75" fmla="*/ 105 h 298"/>
                <a:gd name="T76" fmla="*/ 143 w 362"/>
                <a:gd name="T77" fmla="*/ 106 h 298"/>
                <a:gd name="T78" fmla="*/ 93 w 362"/>
                <a:gd name="T79" fmla="*/ 94 h 298"/>
                <a:gd name="T80" fmla="*/ 83 w 362"/>
                <a:gd name="T81" fmla="*/ 76 h 298"/>
                <a:gd name="T82" fmla="*/ 128 w 362"/>
                <a:gd name="T83" fmla="*/ 82 h 298"/>
                <a:gd name="T84" fmla="*/ 175 w 362"/>
                <a:gd name="T85" fmla="*/ 87 h 298"/>
                <a:gd name="T86" fmla="*/ 222 w 362"/>
                <a:gd name="T87" fmla="*/ 82 h 298"/>
                <a:gd name="T88" fmla="*/ 273 w 362"/>
                <a:gd name="T89" fmla="*/ 64 h 298"/>
                <a:gd name="T90" fmla="*/ 320 w 362"/>
                <a:gd name="T91" fmla="*/ 42 h 298"/>
                <a:gd name="T92" fmla="*/ 355 w 362"/>
                <a:gd name="T93" fmla="*/ 13 h 298"/>
                <a:gd name="T94" fmla="*/ 317 w 362"/>
                <a:gd name="T95" fmla="*/ 21 h 298"/>
                <a:gd name="T96" fmla="*/ 248 w 362"/>
                <a:gd name="T97" fmla="*/ 42 h 298"/>
                <a:gd name="T98" fmla="*/ 175 w 362"/>
                <a:gd name="T99" fmla="*/ 57 h 298"/>
                <a:gd name="T100" fmla="*/ 112 w 362"/>
                <a:gd name="T101" fmla="*/ 66 h 298"/>
                <a:gd name="T102" fmla="*/ 71 w 362"/>
                <a:gd name="T103" fmla="*/ 52 h 298"/>
                <a:gd name="T104" fmla="*/ 31 w 362"/>
                <a:gd name="T105" fmla="*/ 42 h 298"/>
                <a:gd name="T106" fmla="*/ 0 w 362"/>
                <a:gd name="T107" fmla="*/ 66 h 298"/>
                <a:gd name="T108" fmla="*/ 55 w 362"/>
                <a:gd name="T109" fmla="*/ 89 h 298"/>
                <a:gd name="T110" fmla="*/ 53 w 362"/>
                <a:gd name="T111" fmla="*/ 95 h 298"/>
                <a:gd name="T112" fmla="*/ 49 w 362"/>
                <a:gd name="T113" fmla="*/ 99 h 298"/>
                <a:gd name="T114" fmla="*/ 47 w 362"/>
                <a:gd name="T115" fmla="*/ 102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2" h="298">
                  <a:moveTo>
                    <a:pt x="47" y="102"/>
                  </a:moveTo>
                  <a:lnTo>
                    <a:pt x="55" y="108"/>
                  </a:lnTo>
                  <a:lnTo>
                    <a:pt x="59" y="108"/>
                  </a:lnTo>
                  <a:lnTo>
                    <a:pt x="67" y="108"/>
                  </a:lnTo>
                  <a:lnTo>
                    <a:pt x="72" y="108"/>
                  </a:lnTo>
                  <a:lnTo>
                    <a:pt x="77" y="109"/>
                  </a:lnTo>
                  <a:lnTo>
                    <a:pt x="84" y="110"/>
                  </a:lnTo>
                  <a:lnTo>
                    <a:pt x="90" y="112"/>
                  </a:lnTo>
                  <a:lnTo>
                    <a:pt x="97" y="113"/>
                  </a:lnTo>
                  <a:lnTo>
                    <a:pt x="103" y="115"/>
                  </a:lnTo>
                  <a:lnTo>
                    <a:pt x="111" y="115"/>
                  </a:lnTo>
                  <a:lnTo>
                    <a:pt x="118" y="116"/>
                  </a:lnTo>
                  <a:lnTo>
                    <a:pt x="128" y="120"/>
                  </a:lnTo>
                  <a:lnTo>
                    <a:pt x="139" y="124"/>
                  </a:lnTo>
                  <a:lnTo>
                    <a:pt x="147" y="130"/>
                  </a:lnTo>
                  <a:lnTo>
                    <a:pt x="156" y="137"/>
                  </a:lnTo>
                  <a:lnTo>
                    <a:pt x="165" y="144"/>
                  </a:lnTo>
                  <a:lnTo>
                    <a:pt x="172" y="151"/>
                  </a:lnTo>
                  <a:lnTo>
                    <a:pt x="178" y="159"/>
                  </a:lnTo>
                  <a:lnTo>
                    <a:pt x="181" y="167"/>
                  </a:lnTo>
                  <a:lnTo>
                    <a:pt x="183" y="174"/>
                  </a:lnTo>
                  <a:lnTo>
                    <a:pt x="181" y="183"/>
                  </a:lnTo>
                  <a:lnTo>
                    <a:pt x="191" y="181"/>
                  </a:lnTo>
                  <a:lnTo>
                    <a:pt x="200" y="180"/>
                  </a:lnTo>
                  <a:lnTo>
                    <a:pt x="212" y="177"/>
                  </a:lnTo>
                  <a:lnTo>
                    <a:pt x="219" y="176"/>
                  </a:lnTo>
                  <a:lnTo>
                    <a:pt x="229" y="174"/>
                  </a:lnTo>
                  <a:lnTo>
                    <a:pt x="238" y="173"/>
                  </a:lnTo>
                  <a:lnTo>
                    <a:pt x="247" y="172"/>
                  </a:lnTo>
                  <a:lnTo>
                    <a:pt x="256" y="172"/>
                  </a:lnTo>
                  <a:lnTo>
                    <a:pt x="263" y="172"/>
                  </a:lnTo>
                  <a:lnTo>
                    <a:pt x="271" y="172"/>
                  </a:lnTo>
                  <a:lnTo>
                    <a:pt x="269" y="180"/>
                  </a:lnTo>
                  <a:lnTo>
                    <a:pt x="262" y="187"/>
                  </a:lnTo>
                  <a:lnTo>
                    <a:pt x="256" y="191"/>
                  </a:lnTo>
                  <a:lnTo>
                    <a:pt x="247" y="194"/>
                  </a:lnTo>
                  <a:lnTo>
                    <a:pt x="235" y="195"/>
                  </a:lnTo>
                  <a:lnTo>
                    <a:pt x="225" y="198"/>
                  </a:lnTo>
                  <a:lnTo>
                    <a:pt x="215" y="200"/>
                  </a:lnTo>
                  <a:lnTo>
                    <a:pt x="204" y="202"/>
                  </a:lnTo>
                  <a:lnTo>
                    <a:pt x="197" y="206"/>
                  </a:lnTo>
                  <a:lnTo>
                    <a:pt x="190" y="212"/>
                  </a:lnTo>
                  <a:lnTo>
                    <a:pt x="195" y="216"/>
                  </a:lnTo>
                  <a:lnTo>
                    <a:pt x="200" y="218"/>
                  </a:lnTo>
                  <a:lnTo>
                    <a:pt x="207" y="218"/>
                  </a:lnTo>
                  <a:lnTo>
                    <a:pt x="215" y="216"/>
                  </a:lnTo>
                  <a:lnTo>
                    <a:pt x="222" y="213"/>
                  </a:lnTo>
                  <a:lnTo>
                    <a:pt x="229" y="212"/>
                  </a:lnTo>
                  <a:lnTo>
                    <a:pt x="234" y="212"/>
                  </a:lnTo>
                  <a:lnTo>
                    <a:pt x="238" y="213"/>
                  </a:lnTo>
                  <a:lnTo>
                    <a:pt x="239" y="218"/>
                  </a:lnTo>
                  <a:lnTo>
                    <a:pt x="239" y="226"/>
                  </a:lnTo>
                  <a:lnTo>
                    <a:pt x="238" y="230"/>
                  </a:lnTo>
                  <a:lnTo>
                    <a:pt x="234" y="234"/>
                  </a:lnTo>
                  <a:lnTo>
                    <a:pt x="231" y="236"/>
                  </a:lnTo>
                  <a:lnTo>
                    <a:pt x="225" y="237"/>
                  </a:lnTo>
                  <a:lnTo>
                    <a:pt x="219" y="237"/>
                  </a:lnTo>
                  <a:lnTo>
                    <a:pt x="215" y="237"/>
                  </a:lnTo>
                  <a:lnTo>
                    <a:pt x="212" y="237"/>
                  </a:lnTo>
                  <a:lnTo>
                    <a:pt x="206" y="237"/>
                  </a:lnTo>
                  <a:lnTo>
                    <a:pt x="200" y="237"/>
                  </a:lnTo>
                  <a:lnTo>
                    <a:pt x="195" y="237"/>
                  </a:lnTo>
                  <a:lnTo>
                    <a:pt x="199" y="244"/>
                  </a:lnTo>
                  <a:lnTo>
                    <a:pt x="203" y="251"/>
                  </a:lnTo>
                  <a:lnTo>
                    <a:pt x="206" y="258"/>
                  </a:lnTo>
                  <a:lnTo>
                    <a:pt x="212" y="266"/>
                  </a:lnTo>
                  <a:lnTo>
                    <a:pt x="216" y="273"/>
                  </a:lnTo>
                  <a:lnTo>
                    <a:pt x="223" y="279"/>
                  </a:lnTo>
                  <a:lnTo>
                    <a:pt x="231" y="284"/>
                  </a:lnTo>
                  <a:lnTo>
                    <a:pt x="238" y="290"/>
                  </a:lnTo>
                  <a:lnTo>
                    <a:pt x="244" y="294"/>
                  </a:lnTo>
                  <a:lnTo>
                    <a:pt x="253" y="297"/>
                  </a:lnTo>
                  <a:lnTo>
                    <a:pt x="257" y="287"/>
                  </a:lnTo>
                  <a:lnTo>
                    <a:pt x="259" y="275"/>
                  </a:lnTo>
                  <a:lnTo>
                    <a:pt x="259" y="259"/>
                  </a:lnTo>
                  <a:lnTo>
                    <a:pt x="260" y="244"/>
                  </a:lnTo>
                  <a:lnTo>
                    <a:pt x="262" y="229"/>
                  </a:lnTo>
                  <a:lnTo>
                    <a:pt x="263" y="215"/>
                  </a:lnTo>
                  <a:lnTo>
                    <a:pt x="267" y="201"/>
                  </a:lnTo>
                  <a:lnTo>
                    <a:pt x="273" y="188"/>
                  </a:lnTo>
                  <a:lnTo>
                    <a:pt x="279" y="179"/>
                  </a:lnTo>
                  <a:lnTo>
                    <a:pt x="291" y="172"/>
                  </a:lnTo>
                  <a:lnTo>
                    <a:pt x="283" y="166"/>
                  </a:lnTo>
                  <a:lnTo>
                    <a:pt x="282" y="159"/>
                  </a:lnTo>
                  <a:lnTo>
                    <a:pt x="283" y="154"/>
                  </a:lnTo>
                  <a:lnTo>
                    <a:pt x="288" y="147"/>
                  </a:lnTo>
                  <a:lnTo>
                    <a:pt x="295" y="141"/>
                  </a:lnTo>
                  <a:lnTo>
                    <a:pt x="301" y="134"/>
                  </a:lnTo>
                  <a:lnTo>
                    <a:pt x="304" y="127"/>
                  </a:lnTo>
                  <a:lnTo>
                    <a:pt x="304" y="121"/>
                  </a:lnTo>
                  <a:lnTo>
                    <a:pt x="301" y="115"/>
                  </a:lnTo>
                  <a:lnTo>
                    <a:pt x="291" y="108"/>
                  </a:lnTo>
                  <a:lnTo>
                    <a:pt x="294" y="99"/>
                  </a:lnTo>
                  <a:lnTo>
                    <a:pt x="297" y="94"/>
                  </a:lnTo>
                  <a:lnTo>
                    <a:pt x="303" y="87"/>
                  </a:lnTo>
                  <a:lnTo>
                    <a:pt x="310" y="82"/>
                  </a:lnTo>
                  <a:lnTo>
                    <a:pt x="315" y="77"/>
                  </a:lnTo>
                  <a:lnTo>
                    <a:pt x="322" y="73"/>
                  </a:lnTo>
                  <a:lnTo>
                    <a:pt x="327" y="67"/>
                  </a:lnTo>
                  <a:lnTo>
                    <a:pt x="332" y="62"/>
                  </a:lnTo>
                  <a:lnTo>
                    <a:pt x="338" y="57"/>
                  </a:lnTo>
                  <a:lnTo>
                    <a:pt x="339" y="50"/>
                  </a:lnTo>
                  <a:lnTo>
                    <a:pt x="331" y="57"/>
                  </a:lnTo>
                  <a:lnTo>
                    <a:pt x="320" y="64"/>
                  </a:lnTo>
                  <a:lnTo>
                    <a:pt x="310" y="70"/>
                  </a:lnTo>
                  <a:lnTo>
                    <a:pt x="300" y="74"/>
                  </a:lnTo>
                  <a:lnTo>
                    <a:pt x="288" y="80"/>
                  </a:lnTo>
                  <a:lnTo>
                    <a:pt x="278" y="84"/>
                  </a:lnTo>
                  <a:lnTo>
                    <a:pt x="267" y="88"/>
                  </a:lnTo>
                  <a:lnTo>
                    <a:pt x="256" y="92"/>
                  </a:lnTo>
                  <a:lnTo>
                    <a:pt x="244" y="96"/>
                  </a:lnTo>
                  <a:lnTo>
                    <a:pt x="234" y="101"/>
                  </a:lnTo>
                  <a:lnTo>
                    <a:pt x="218" y="103"/>
                  </a:lnTo>
                  <a:lnTo>
                    <a:pt x="199" y="105"/>
                  </a:lnTo>
                  <a:lnTo>
                    <a:pt x="179" y="106"/>
                  </a:lnTo>
                  <a:lnTo>
                    <a:pt x="162" y="106"/>
                  </a:lnTo>
                  <a:lnTo>
                    <a:pt x="143" y="106"/>
                  </a:lnTo>
                  <a:lnTo>
                    <a:pt x="125" y="103"/>
                  </a:lnTo>
                  <a:lnTo>
                    <a:pt x="108" y="99"/>
                  </a:lnTo>
                  <a:lnTo>
                    <a:pt x="93" y="94"/>
                  </a:lnTo>
                  <a:lnTo>
                    <a:pt x="80" y="84"/>
                  </a:lnTo>
                  <a:lnTo>
                    <a:pt x="68" y="71"/>
                  </a:lnTo>
                  <a:lnTo>
                    <a:pt x="83" y="76"/>
                  </a:lnTo>
                  <a:lnTo>
                    <a:pt x="99" y="78"/>
                  </a:lnTo>
                  <a:lnTo>
                    <a:pt x="112" y="81"/>
                  </a:lnTo>
                  <a:lnTo>
                    <a:pt x="128" y="82"/>
                  </a:lnTo>
                  <a:lnTo>
                    <a:pt x="144" y="85"/>
                  </a:lnTo>
                  <a:lnTo>
                    <a:pt x="160" y="87"/>
                  </a:lnTo>
                  <a:lnTo>
                    <a:pt x="175" y="87"/>
                  </a:lnTo>
                  <a:lnTo>
                    <a:pt x="191" y="87"/>
                  </a:lnTo>
                  <a:lnTo>
                    <a:pt x="206" y="85"/>
                  </a:lnTo>
                  <a:lnTo>
                    <a:pt x="222" y="82"/>
                  </a:lnTo>
                  <a:lnTo>
                    <a:pt x="238" y="77"/>
                  </a:lnTo>
                  <a:lnTo>
                    <a:pt x="256" y="71"/>
                  </a:lnTo>
                  <a:lnTo>
                    <a:pt x="273" y="64"/>
                  </a:lnTo>
                  <a:lnTo>
                    <a:pt x="288" y="57"/>
                  </a:lnTo>
                  <a:lnTo>
                    <a:pt x="306" y="50"/>
                  </a:lnTo>
                  <a:lnTo>
                    <a:pt x="320" y="42"/>
                  </a:lnTo>
                  <a:lnTo>
                    <a:pt x="335" y="32"/>
                  </a:lnTo>
                  <a:lnTo>
                    <a:pt x="347" y="23"/>
                  </a:lnTo>
                  <a:lnTo>
                    <a:pt x="355" y="13"/>
                  </a:lnTo>
                  <a:lnTo>
                    <a:pt x="361" y="0"/>
                  </a:lnTo>
                  <a:lnTo>
                    <a:pt x="339" y="11"/>
                  </a:lnTo>
                  <a:lnTo>
                    <a:pt x="317" y="21"/>
                  </a:lnTo>
                  <a:lnTo>
                    <a:pt x="294" y="30"/>
                  </a:lnTo>
                  <a:lnTo>
                    <a:pt x="271" y="37"/>
                  </a:lnTo>
                  <a:lnTo>
                    <a:pt x="248" y="42"/>
                  </a:lnTo>
                  <a:lnTo>
                    <a:pt x="223" y="48"/>
                  </a:lnTo>
                  <a:lnTo>
                    <a:pt x="200" y="53"/>
                  </a:lnTo>
                  <a:lnTo>
                    <a:pt x="175" y="57"/>
                  </a:lnTo>
                  <a:lnTo>
                    <a:pt x="151" y="62"/>
                  </a:lnTo>
                  <a:lnTo>
                    <a:pt x="127" y="66"/>
                  </a:lnTo>
                  <a:lnTo>
                    <a:pt x="112" y="66"/>
                  </a:lnTo>
                  <a:lnTo>
                    <a:pt x="99" y="63"/>
                  </a:lnTo>
                  <a:lnTo>
                    <a:pt x="84" y="59"/>
                  </a:lnTo>
                  <a:lnTo>
                    <a:pt x="71" y="52"/>
                  </a:lnTo>
                  <a:lnTo>
                    <a:pt x="56" y="46"/>
                  </a:lnTo>
                  <a:lnTo>
                    <a:pt x="43" y="42"/>
                  </a:lnTo>
                  <a:lnTo>
                    <a:pt x="31" y="42"/>
                  </a:lnTo>
                  <a:lnTo>
                    <a:pt x="20" y="43"/>
                  </a:lnTo>
                  <a:lnTo>
                    <a:pt x="9" y="52"/>
                  </a:lnTo>
                  <a:lnTo>
                    <a:pt x="0" y="66"/>
                  </a:lnTo>
                  <a:lnTo>
                    <a:pt x="55" y="87"/>
                  </a:lnTo>
                  <a:lnTo>
                    <a:pt x="55" y="88"/>
                  </a:lnTo>
                  <a:lnTo>
                    <a:pt x="55" y="89"/>
                  </a:lnTo>
                  <a:lnTo>
                    <a:pt x="55" y="92"/>
                  </a:lnTo>
                  <a:lnTo>
                    <a:pt x="53" y="94"/>
                  </a:lnTo>
                  <a:lnTo>
                    <a:pt x="53" y="95"/>
                  </a:lnTo>
                  <a:lnTo>
                    <a:pt x="51" y="96"/>
                  </a:lnTo>
                  <a:lnTo>
                    <a:pt x="51" y="98"/>
                  </a:lnTo>
                  <a:lnTo>
                    <a:pt x="49" y="99"/>
                  </a:lnTo>
                  <a:lnTo>
                    <a:pt x="49" y="101"/>
                  </a:lnTo>
                  <a:lnTo>
                    <a:pt x="47" y="102"/>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Freeform 10"/>
            <p:cNvSpPr>
              <a:spLocks/>
            </p:cNvSpPr>
            <p:nvPr/>
          </p:nvSpPr>
          <p:spPr bwMode="auto">
            <a:xfrm>
              <a:off x="632" y="1049"/>
              <a:ext cx="941" cy="939"/>
            </a:xfrm>
            <a:custGeom>
              <a:avLst/>
              <a:gdLst>
                <a:gd name="T0" fmla="*/ 778 w 941"/>
                <a:gd name="T1" fmla="*/ 836 h 939"/>
                <a:gd name="T2" fmla="*/ 654 w 941"/>
                <a:gd name="T3" fmla="*/ 798 h 939"/>
                <a:gd name="T4" fmla="*/ 535 w 941"/>
                <a:gd name="T5" fmla="*/ 745 h 939"/>
                <a:gd name="T6" fmla="*/ 437 w 941"/>
                <a:gd name="T7" fmla="*/ 688 h 939"/>
                <a:gd name="T8" fmla="*/ 380 w 941"/>
                <a:gd name="T9" fmla="*/ 628 h 939"/>
                <a:gd name="T10" fmla="*/ 324 w 941"/>
                <a:gd name="T11" fmla="*/ 568 h 939"/>
                <a:gd name="T12" fmla="*/ 286 w 941"/>
                <a:gd name="T13" fmla="*/ 507 h 939"/>
                <a:gd name="T14" fmla="*/ 273 w 941"/>
                <a:gd name="T15" fmla="*/ 458 h 939"/>
                <a:gd name="T16" fmla="*/ 261 w 941"/>
                <a:gd name="T17" fmla="*/ 368 h 939"/>
                <a:gd name="T18" fmla="*/ 259 w 941"/>
                <a:gd name="T19" fmla="*/ 273 h 939"/>
                <a:gd name="T20" fmla="*/ 236 w 941"/>
                <a:gd name="T21" fmla="*/ 191 h 939"/>
                <a:gd name="T22" fmla="*/ 195 w 941"/>
                <a:gd name="T23" fmla="*/ 138 h 939"/>
                <a:gd name="T24" fmla="*/ 173 w 941"/>
                <a:gd name="T25" fmla="*/ 81 h 939"/>
                <a:gd name="T26" fmla="*/ 138 w 941"/>
                <a:gd name="T27" fmla="*/ 25 h 939"/>
                <a:gd name="T28" fmla="*/ 91 w 941"/>
                <a:gd name="T29" fmla="*/ 57 h 939"/>
                <a:gd name="T30" fmla="*/ 91 w 941"/>
                <a:gd name="T31" fmla="*/ 40 h 939"/>
                <a:gd name="T32" fmla="*/ 97 w 941"/>
                <a:gd name="T33" fmla="*/ 26 h 939"/>
                <a:gd name="T34" fmla="*/ 99 w 941"/>
                <a:gd name="T35" fmla="*/ 17 h 939"/>
                <a:gd name="T36" fmla="*/ 90 w 941"/>
                <a:gd name="T37" fmla="*/ 15 h 939"/>
                <a:gd name="T38" fmla="*/ 81 w 941"/>
                <a:gd name="T39" fmla="*/ 15 h 939"/>
                <a:gd name="T40" fmla="*/ 74 w 941"/>
                <a:gd name="T41" fmla="*/ 10 h 939"/>
                <a:gd name="T42" fmla="*/ 75 w 941"/>
                <a:gd name="T43" fmla="*/ 22 h 939"/>
                <a:gd name="T44" fmla="*/ 75 w 941"/>
                <a:gd name="T45" fmla="*/ 33 h 939"/>
                <a:gd name="T46" fmla="*/ 72 w 941"/>
                <a:gd name="T47" fmla="*/ 43 h 939"/>
                <a:gd name="T48" fmla="*/ 53 w 941"/>
                <a:gd name="T49" fmla="*/ 97 h 939"/>
                <a:gd name="T50" fmla="*/ 71 w 941"/>
                <a:gd name="T51" fmla="*/ 168 h 939"/>
                <a:gd name="T52" fmla="*/ 102 w 941"/>
                <a:gd name="T53" fmla="*/ 237 h 939"/>
                <a:gd name="T54" fmla="*/ 100 w 941"/>
                <a:gd name="T55" fmla="*/ 281 h 939"/>
                <a:gd name="T56" fmla="*/ 28 w 941"/>
                <a:gd name="T57" fmla="*/ 110 h 939"/>
                <a:gd name="T58" fmla="*/ 39 w 941"/>
                <a:gd name="T59" fmla="*/ 70 h 939"/>
                <a:gd name="T60" fmla="*/ 49 w 941"/>
                <a:gd name="T61" fmla="*/ 28 h 939"/>
                <a:gd name="T62" fmla="*/ 47 w 941"/>
                <a:gd name="T63" fmla="*/ 0 h 939"/>
                <a:gd name="T64" fmla="*/ 33 w 941"/>
                <a:gd name="T65" fmla="*/ 5 h 939"/>
                <a:gd name="T66" fmla="*/ 19 w 941"/>
                <a:gd name="T67" fmla="*/ 10 h 939"/>
                <a:gd name="T68" fmla="*/ 5 w 941"/>
                <a:gd name="T69" fmla="*/ 15 h 939"/>
                <a:gd name="T70" fmla="*/ 12 w 941"/>
                <a:gd name="T71" fmla="*/ 85 h 939"/>
                <a:gd name="T72" fmla="*/ 30 w 941"/>
                <a:gd name="T73" fmla="*/ 191 h 939"/>
                <a:gd name="T74" fmla="*/ 81 w 941"/>
                <a:gd name="T75" fmla="*/ 290 h 939"/>
                <a:gd name="T76" fmla="*/ 162 w 941"/>
                <a:gd name="T77" fmla="*/ 345 h 939"/>
                <a:gd name="T78" fmla="*/ 195 w 941"/>
                <a:gd name="T79" fmla="*/ 343 h 939"/>
                <a:gd name="T80" fmla="*/ 227 w 941"/>
                <a:gd name="T81" fmla="*/ 337 h 939"/>
                <a:gd name="T82" fmla="*/ 254 w 941"/>
                <a:gd name="T83" fmla="*/ 347 h 939"/>
                <a:gd name="T84" fmla="*/ 252 w 941"/>
                <a:gd name="T85" fmla="*/ 354 h 939"/>
                <a:gd name="T86" fmla="*/ 245 w 941"/>
                <a:gd name="T87" fmla="*/ 359 h 939"/>
                <a:gd name="T88" fmla="*/ 236 w 941"/>
                <a:gd name="T89" fmla="*/ 366 h 939"/>
                <a:gd name="T90" fmla="*/ 197 w 941"/>
                <a:gd name="T91" fmla="*/ 373 h 939"/>
                <a:gd name="T92" fmla="*/ 192 w 941"/>
                <a:gd name="T93" fmla="*/ 404 h 939"/>
                <a:gd name="T94" fmla="*/ 210 w 941"/>
                <a:gd name="T95" fmla="*/ 446 h 939"/>
                <a:gd name="T96" fmla="*/ 204 w 941"/>
                <a:gd name="T97" fmla="*/ 474 h 939"/>
                <a:gd name="T98" fmla="*/ 191 w 941"/>
                <a:gd name="T99" fmla="*/ 479 h 939"/>
                <a:gd name="T100" fmla="*/ 183 w 941"/>
                <a:gd name="T101" fmla="*/ 489 h 939"/>
                <a:gd name="T102" fmla="*/ 183 w 941"/>
                <a:gd name="T103" fmla="*/ 501 h 939"/>
                <a:gd name="T104" fmla="*/ 153 w 941"/>
                <a:gd name="T105" fmla="*/ 524 h 939"/>
                <a:gd name="T106" fmla="*/ 135 w 941"/>
                <a:gd name="T107" fmla="*/ 557 h 939"/>
                <a:gd name="T108" fmla="*/ 128 w 941"/>
                <a:gd name="T109" fmla="*/ 592 h 939"/>
                <a:gd name="T110" fmla="*/ 286 w 941"/>
                <a:gd name="T111" fmla="*/ 666 h 939"/>
                <a:gd name="T112" fmla="*/ 515 w 941"/>
                <a:gd name="T113" fmla="*/ 773 h 939"/>
                <a:gd name="T114" fmla="*/ 746 w 941"/>
                <a:gd name="T115" fmla="*/ 879 h 939"/>
                <a:gd name="T116" fmla="*/ 940 w 941"/>
                <a:gd name="T117" fmla="*/ 819 h 939"/>
                <a:gd name="T118" fmla="*/ 913 w 941"/>
                <a:gd name="T119" fmla="*/ 818 h 939"/>
                <a:gd name="T120" fmla="*/ 892 w 941"/>
                <a:gd name="T121" fmla="*/ 826 h 939"/>
                <a:gd name="T122" fmla="*/ 872 w 941"/>
                <a:gd name="T123" fmla="*/ 839 h 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1" h="939">
                  <a:moveTo>
                    <a:pt x="863" y="844"/>
                  </a:moveTo>
                  <a:lnTo>
                    <a:pt x="820" y="843"/>
                  </a:lnTo>
                  <a:lnTo>
                    <a:pt x="778" y="836"/>
                  </a:lnTo>
                  <a:lnTo>
                    <a:pt x="736" y="826"/>
                  </a:lnTo>
                  <a:lnTo>
                    <a:pt x="695" y="814"/>
                  </a:lnTo>
                  <a:lnTo>
                    <a:pt x="654" y="798"/>
                  </a:lnTo>
                  <a:lnTo>
                    <a:pt x="614" y="782"/>
                  </a:lnTo>
                  <a:lnTo>
                    <a:pt x="573" y="763"/>
                  </a:lnTo>
                  <a:lnTo>
                    <a:pt x="535" y="745"/>
                  </a:lnTo>
                  <a:lnTo>
                    <a:pt x="495" y="726"/>
                  </a:lnTo>
                  <a:lnTo>
                    <a:pt x="455" y="708"/>
                  </a:lnTo>
                  <a:lnTo>
                    <a:pt x="437" y="688"/>
                  </a:lnTo>
                  <a:lnTo>
                    <a:pt x="418" y="669"/>
                  </a:lnTo>
                  <a:lnTo>
                    <a:pt x="399" y="648"/>
                  </a:lnTo>
                  <a:lnTo>
                    <a:pt x="380" y="628"/>
                  </a:lnTo>
                  <a:lnTo>
                    <a:pt x="359" y="609"/>
                  </a:lnTo>
                  <a:lnTo>
                    <a:pt x="342" y="589"/>
                  </a:lnTo>
                  <a:lnTo>
                    <a:pt x="324" y="568"/>
                  </a:lnTo>
                  <a:lnTo>
                    <a:pt x="311" y="549"/>
                  </a:lnTo>
                  <a:lnTo>
                    <a:pt x="296" y="528"/>
                  </a:lnTo>
                  <a:lnTo>
                    <a:pt x="286" y="507"/>
                  </a:lnTo>
                  <a:lnTo>
                    <a:pt x="296" y="518"/>
                  </a:lnTo>
                  <a:lnTo>
                    <a:pt x="283" y="489"/>
                  </a:lnTo>
                  <a:lnTo>
                    <a:pt x="273" y="458"/>
                  </a:lnTo>
                  <a:lnTo>
                    <a:pt x="268" y="429"/>
                  </a:lnTo>
                  <a:lnTo>
                    <a:pt x="263" y="398"/>
                  </a:lnTo>
                  <a:lnTo>
                    <a:pt x="261" y="368"/>
                  </a:lnTo>
                  <a:lnTo>
                    <a:pt x="259" y="337"/>
                  </a:lnTo>
                  <a:lnTo>
                    <a:pt x="259" y="305"/>
                  </a:lnTo>
                  <a:lnTo>
                    <a:pt x="259" y="273"/>
                  </a:lnTo>
                  <a:lnTo>
                    <a:pt x="261" y="240"/>
                  </a:lnTo>
                  <a:lnTo>
                    <a:pt x="259" y="206"/>
                  </a:lnTo>
                  <a:lnTo>
                    <a:pt x="236" y="191"/>
                  </a:lnTo>
                  <a:lnTo>
                    <a:pt x="219" y="174"/>
                  </a:lnTo>
                  <a:lnTo>
                    <a:pt x="207" y="156"/>
                  </a:lnTo>
                  <a:lnTo>
                    <a:pt x="195" y="138"/>
                  </a:lnTo>
                  <a:lnTo>
                    <a:pt x="187" y="118"/>
                  </a:lnTo>
                  <a:lnTo>
                    <a:pt x="179" y="100"/>
                  </a:lnTo>
                  <a:lnTo>
                    <a:pt x="173" y="81"/>
                  </a:lnTo>
                  <a:lnTo>
                    <a:pt x="164" y="61"/>
                  </a:lnTo>
                  <a:lnTo>
                    <a:pt x="153" y="43"/>
                  </a:lnTo>
                  <a:lnTo>
                    <a:pt x="138" y="25"/>
                  </a:lnTo>
                  <a:lnTo>
                    <a:pt x="95" y="67"/>
                  </a:lnTo>
                  <a:lnTo>
                    <a:pt x="93" y="61"/>
                  </a:lnTo>
                  <a:lnTo>
                    <a:pt x="91" y="57"/>
                  </a:lnTo>
                  <a:lnTo>
                    <a:pt x="90" y="51"/>
                  </a:lnTo>
                  <a:lnTo>
                    <a:pt x="90" y="46"/>
                  </a:lnTo>
                  <a:lnTo>
                    <a:pt x="91" y="40"/>
                  </a:lnTo>
                  <a:lnTo>
                    <a:pt x="93" y="36"/>
                  </a:lnTo>
                  <a:lnTo>
                    <a:pt x="95" y="31"/>
                  </a:lnTo>
                  <a:lnTo>
                    <a:pt x="97" y="26"/>
                  </a:lnTo>
                  <a:lnTo>
                    <a:pt x="99" y="21"/>
                  </a:lnTo>
                  <a:lnTo>
                    <a:pt x="100" y="17"/>
                  </a:lnTo>
                  <a:lnTo>
                    <a:pt x="99" y="17"/>
                  </a:lnTo>
                  <a:lnTo>
                    <a:pt x="95" y="15"/>
                  </a:lnTo>
                  <a:lnTo>
                    <a:pt x="93" y="15"/>
                  </a:lnTo>
                  <a:lnTo>
                    <a:pt x="90" y="15"/>
                  </a:lnTo>
                  <a:lnTo>
                    <a:pt x="87" y="15"/>
                  </a:lnTo>
                  <a:lnTo>
                    <a:pt x="84" y="15"/>
                  </a:lnTo>
                  <a:lnTo>
                    <a:pt x="81" y="15"/>
                  </a:lnTo>
                  <a:lnTo>
                    <a:pt x="79" y="14"/>
                  </a:lnTo>
                  <a:lnTo>
                    <a:pt x="75" y="12"/>
                  </a:lnTo>
                  <a:lnTo>
                    <a:pt x="74" y="10"/>
                  </a:lnTo>
                  <a:lnTo>
                    <a:pt x="74" y="14"/>
                  </a:lnTo>
                  <a:lnTo>
                    <a:pt x="75" y="18"/>
                  </a:lnTo>
                  <a:lnTo>
                    <a:pt x="75" y="22"/>
                  </a:lnTo>
                  <a:lnTo>
                    <a:pt x="75" y="26"/>
                  </a:lnTo>
                  <a:lnTo>
                    <a:pt x="75" y="29"/>
                  </a:lnTo>
                  <a:lnTo>
                    <a:pt x="75" y="33"/>
                  </a:lnTo>
                  <a:lnTo>
                    <a:pt x="75" y="36"/>
                  </a:lnTo>
                  <a:lnTo>
                    <a:pt x="74" y="40"/>
                  </a:lnTo>
                  <a:lnTo>
                    <a:pt x="72" y="43"/>
                  </a:lnTo>
                  <a:lnTo>
                    <a:pt x="69" y="46"/>
                  </a:lnTo>
                  <a:lnTo>
                    <a:pt x="58" y="71"/>
                  </a:lnTo>
                  <a:lnTo>
                    <a:pt x="53" y="97"/>
                  </a:lnTo>
                  <a:lnTo>
                    <a:pt x="55" y="121"/>
                  </a:lnTo>
                  <a:lnTo>
                    <a:pt x="62" y="145"/>
                  </a:lnTo>
                  <a:lnTo>
                    <a:pt x="71" y="168"/>
                  </a:lnTo>
                  <a:lnTo>
                    <a:pt x="81" y="192"/>
                  </a:lnTo>
                  <a:lnTo>
                    <a:pt x="91" y="214"/>
                  </a:lnTo>
                  <a:lnTo>
                    <a:pt x="102" y="237"/>
                  </a:lnTo>
                  <a:lnTo>
                    <a:pt x="110" y="259"/>
                  </a:lnTo>
                  <a:lnTo>
                    <a:pt x="115" y="281"/>
                  </a:lnTo>
                  <a:lnTo>
                    <a:pt x="100" y="281"/>
                  </a:lnTo>
                  <a:lnTo>
                    <a:pt x="24" y="135"/>
                  </a:lnTo>
                  <a:lnTo>
                    <a:pt x="24" y="123"/>
                  </a:lnTo>
                  <a:lnTo>
                    <a:pt x="28" y="110"/>
                  </a:lnTo>
                  <a:lnTo>
                    <a:pt x="30" y="96"/>
                  </a:lnTo>
                  <a:lnTo>
                    <a:pt x="35" y="84"/>
                  </a:lnTo>
                  <a:lnTo>
                    <a:pt x="39" y="70"/>
                  </a:lnTo>
                  <a:lnTo>
                    <a:pt x="42" y="56"/>
                  </a:lnTo>
                  <a:lnTo>
                    <a:pt x="46" y="42"/>
                  </a:lnTo>
                  <a:lnTo>
                    <a:pt x="49" y="28"/>
                  </a:lnTo>
                  <a:lnTo>
                    <a:pt x="50" y="14"/>
                  </a:lnTo>
                  <a:lnTo>
                    <a:pt x="50" y="1"/>
                  </a:lnTo>
                  <a:lnTo>
                    <a:pt x="47" y="0"/>
                  </a:lnTo>
                  <a:lnTo>
                    <a:pt x="42" y="1"/>
                  </a:lnTo>
                  <a:lnTo>
                    <a:pt x="39" y="3"/>
                  </a:lnTo>
                  <a:lnTo>
                    <a:pt x="33" y="5"/>
                  </a:lnTo>
                  <a:lnTo>
                    <a:pt x="28" y="7"/>
                  </a:lnTo>
                  <a:lnTo>
                    <a:pt x="22" y="8"/>
                  </a:lnTo>
                  <a:lnTo>
                    <a:pt x="19" y="10"/>
                  </a:lnTo>
                  <a:lnTo>
                    <a:pt x="14" y="11"/>
                  </a:lnTo>
                  <a:lnTo>
                    <a:pt x="9" y="14"/>
                  </a:lnTo>
                  <a:lnTo>
                    <a:pt x="5" y="15"/>
                  </a:lnTo>
                  <a:lnTo>
                    <a:pt x="0" y="17"/>
                  </a:lnTo>
                  <a:lnTo>
                    <a:pt x="6" y="50"/>
                  </a:lnTo>
                  <a:lnTo>
                    <a:pt x="12" y="85"/>
                  </a:lnTo>
                  <a:lnTo>
                    <a:pt x="15" y="120"/>
                  </a:lnTo>
                  <a:lnTo>
                    <a:pt x="21" y="156"/>
                  </a:lnTo>
                  <a:lnTo>
                    <a:pt x="30" y="191"/>
                  </a:lnTo>
                  <a:lnTo>
                    <a:pt x="40" y="226"/>
                  </a:lnTo>
                  <a:lnTo>
                    <a:pt x="58" y="259"/>
                  </a:lnTo>
                  <a:lnTo>
                    <a:pt x="81" y="290"/>
                  </a:lnTo>
                  <a:lnTo>
                    <a:pt x="110" y="318"/>
                  </a:lnTo>
                  <a:lnTo>
                    <a:pt x="151" y="343"/>
                  </a:lnTo>
                  <a:lnTo>
                    <a:pt x="162" y="345"/>
                  </a:lnTo>
                  <a:lnTo>
                    <a:pt x="173" y="345"/>
                  </a:lnTo>
                  <a:lnTo>
                    <a:pt x="185" y="344"/>
                  </a:lnTo>
                  <a:lnTo>
                    <a:pt x="195" y="343"/>
                  </a:lnTo>
                  <a:lnTo>
                    <a:pt x="207" y="340"/>
                  </a:lnTo>
                  <a:lnTo>
                    <a:pt x="219" y="337"/>
                  </a:lnTo>
                  <a:lnTo>
                    <a:pt x="227" y="337"/>
                  </a:lnTo>
                  <a:lnTo>
                    <a:pt x="238" y="337"/>
                  </a:lnTo>
                  <a:lnTo>
                    <a:pt x="247" y="340"/>
                  </a:lnTo>
                  <a:lnTo>
                    <a:pt x="254" y="347"/>
                  </a:lnTo>
                  <a:lnTo>
                    <a:pt x="254" y="350"/>
                  </a:lnTo>
                  <a:lnTo>
                    <a:pt x="254" y="351"/>
                  </a:lnTo>
                  <a:lnTo>
                    <a:pt x="252" y="354"/>
                  </a:lnTo>
                  <a:lnTo>
                    <a:pt x="248" y="355"/>
                  </a:lnTo>
                  <a:lnTo>
                    <a:pt x="247" y="358"/>
                  </a:lnTo>
                  <a:lnTo>
                    <a:pt x="245" y="359"/>
                  </a:lnTo>
                  <a:lnTo>
                    <a:pt x="242" y="362"/>
                  </a:lnTo>
                  <a:lnTo>
                    <a:pt x="238" y="364"/>
                  </a:lnTo>
                  <a:lnTo>
                    <a:pt x="236" y="366"/>
                  </a:lnTo>
                  <a:lnTo>
                    <a:pt x="233" y="368"/>
                  </a:lnTo>
                  <a:lnTo>
                    <a:pt x="211" y="369"/>
                  </a:lnTo>
                  <a:lnTo>
                    <a:pt x="197" y="373"/>
                  </a:lnTo>
                  <a:lnTo>
                    <a:pt x="191" y="382"/>
                  </a:lnTo>
                  <a:lnTo>
                    <a:pt x="191" y="391"/>
                  </a:lnTo>
                  <a:lnTo>
                    <a:pt x="192" y="404"/>
                  </a:lnTo>
                  <a:lnTo>
                    <a:pt x="197" y="418"/>
                  </a:lnTo>
                  <a:lnTo>
                    <a:pt x="204" y="432"/>
                  </a:lnTo>
                  <a:lnTo>
                    <a:pt x="210" y="446"/>
                  </a:lnTo>
                  <a:lnTo>
                    <a:pt x="211" y="460"/>
                  </a:lnTo>
                  <a:lnTo>
                    <a:pt x="210" y="472"/>
                  </a:lnTo>
                  <a:lnTo>
                    <a:pt x="204" y="474"/>
                  </a:lnTo>
                  <a:lnTo>
                    <a:pt x="199" y="475"/>
                  </a:lnTo>
                  <a:lnTo>
                    <a:pt x="194" y="476"/>
                  </a:lnTo>
                  <a:lnTo>
                    <a:pt x="191" y="479"/>
                  </a:lnTo>
                  <a:lnTo>
                    <a:pt x="187" y="482"/>
                  </a:lnTo>
                  <a:lnTo>
                    <a:pt x="185" y="485"/>
                  </a:lnTo>
                  <a:lnTo>
                    <a:pt x="183" y="489"/>
                  </a:lnTo>
                  <a:lnTo>
                    <a:pt x="182" y="493"/>
                  </a:lnTo>
                  <a:lnTo>
                    <a:pt x="182" y="497"/>
                  </a:lnTo>
                  <a:lnTo>
                    <a:pt x="183" y="501"/>
                  </a:lnTo>
                  <a:lnTo>
                    <a:pt x="170" y="507"/>
                  </a:lnTo>
                  <a:lnTo>
                    <a:pt x="160" y="515"/>
                  </a:lnTo>
                  <a:lnTo>
                    <a:pt x="153" y="524"/>
                  </a:lnTo>
                  <a:lnTo>
                    <a:pt x="144" y="535"/>
                  </a:lnTo>
                  <a:lnTo>
                    <a:pt x="139" y="546"/>
                  </a:lnTo>
                  <a:lnTo>
                    <a:pt x="135" y="557"/>
                  </a:lnTo>
                  <a:lnTo>
                    <a:pt x="132" y="570"/>
                  </a:lnTo>
                  <a:lnTo>
                    <a:pt x="128" y="581"/>
                  </a:lnTo>
                  <a:lnTo>
                    <a:pt x="128" y="592"/>
                  </a:lnTo>
                  <a:lnTo>
                    <a:pt x="127" y="602"/>
                  </a:lnTo>
                  <a:lnTo>
                    <a:pt x="208" y="632"/>
                  </a:lnTo>
                  <a:lnTo>
                    <a:pt x="286" y="666"/>
                  </a:lnTo>
                  <a:lnTo>
                    <a:pt x="363" y="701"/>
                  </a:lnTo>
                  <a:lnTo>
                    <a:pt x="440" y="737"/>
                  </a:lnTo>
                  <a:lnTo>
                    <a:pt x="515" y="773"/>
                  </a:lnTo>
                  <a:lnTo>
                    <a:pt x="591" y="811"/>
                  </a:lnTo>
                  <a:lnTo>
                    <a:pt x="667" y="846"/>
                  </a:lnTo>
                  <a:lnTo>
                    <a:pt x="746" y="879"/>
                  </a:lnTo>
                  <a:lnTo>
                    <a:pt x="825" y="911"/>
                  </a:lnTo>
                  <a:lnTo>
                    <a:pt x="908" y="938"/>
                  </a:lnTo>
                  <a:lnTo>
                    <a:pt x="940" y="819"/>
                  </a:lnTo>
                  <a:lnTo>
                    <a:pt x="932" y="818"/>
                  </a:lnTo>
                  <a:lnTo>
                    <a:pt x="923" y="816"/>
                  </a:lnTo>
                  <a:lnTo>
                    <a:pt x="913" y="818"/>
                  </a:lnTo>
                  <a:lnTo>
                    <a:pt x="907" y="819"/>
                  </a:lnTo>
                  <a:lnTo>
                    <a:pt x="900" y="822"/>
                  </a:lnTo>
                  <a:lnTo>
                    <a:pt x="892" y="826"/>
                  </a:lnTo>
                  <a:lnTo>
                    <a:pt x="885" y="830"/>
                  </a:lnTo>
                  <a:lnTo>
                    <a:pt x="878" y="834"/>
                  </a:lnTo>
                  <a:lnTo>
                    <a:pt x="872" y="839"/>
                  </a:lnTo>
                  <a:lnTo>
                    <a:pt x="863" y="844"/>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Freeform 11"/>
            <p:cNvSpPr>
              <a:spLocks/>
            </p:cNvSpPr>
            <p:nvPr/>
          </p:nvSpPr>
          <p:spPr bwMode="auto">
            <a:xfrm>
              <a:off x="1889" y="36"/>
              <a:ext cx="2371" cy="1482"/>
            </a:xfrm>
            <a:custGeom>
              <a:avLst/>
              <a:gdLst>
                <a:gd name="T0" fmla="*/ 2209 w 2371"/>
                <a:gd name="T1" fmla="*/ 67 h 1482"/>
                <a:gd name="T2" fmla="*/ 2183 w 2371"/>
                <a:gd name="T3" fmla="*/ 61 h 1482"/>
                <a:gd name="T4" fmla="*/ 2155 w 2371"/>
                <a:gd name="T5" fmla="*/ 78 h 1482"/>
                <a:gd name="T6" fmla="*/ 2107 w 2371"/>
                <a:gd name="T7" fmla="*/ 89 h 1482"/>
                <a:gd name="T8" fmla="*/ 2054 w 2371"/>
                <a:gd name="T9" fmla="*/ 79 h 1482"/>
                <a:gd name="T10" fmla="*/ 2045 w 2371"/>
                <a:gd name="T11" fmla="*/ 74 h 1482"/>
                <a:gd name="T12" fmla="*/ 2031 w 2371"/>
                <a:gd name="T13" fmla="*/ 85 h 1482"/>
                <a:gd name="T14" fmla="*/ 2061 w 2371"/>
                <a:gd name="T15" fmla="*/ 107 h 1482"/>
                <a:gd name="T16" fmla="*/ 2130 w 2371"/>
                <a:gd name="T17" fmla="*/ 110 h 1482"/>
                <a:gd name="T18" fmla="*/ 2241 w 2371"/>
                <a:gd name="T19" fmla="*/ 84 h 1482"/>
                <a:gd name="T20" fmla="*/ 2338 w 2371"/>
                <a:gd name="T21" fmla="*/ 162 h 1482"/>
                <a:gd name="T22" fmla="*/ 2297 w 2371"/>
                <a:gd name="T23" fmla="*/ 166 h 1482"/>
                <a:gd name="T24" fmla="*/ 2251 w 2371"/>
                <a:gd name="T25" fmla="*/ 159 h 1482"/>
                <a:gd name="T26" fmla="*/ 2155 w 2371"/>
                <a:gd name="T27" fmla="*/ 201 h 1482"/>
                <a:gd name="T28" fmla="*/ 2089 w 2371"/>
                <a:gd name="T29" fmla="*/ 247 h 1482"/>
                <a:gd name="T30" fmla="*/ 2068 w 2371"/>
                <a:gd name="T31" fmla="*/ 280 h 1482"/>
                <a:gd name="T32" fmla="*/ 2043 w 2371"/>
                <a:gd name="T33" fmla="*/ 315 h 1482"/>
                <a:gd name="T34" fmla="*/ 2026 w 2371"/>
                <a:gd name="T35" fmla="*/ 350 h 1482"/>
                <a:gd name="T36" fmla="*/ 1996 w 2371"/>
                <a:gd name="T37" fmla="*/ 350 h 1482"/>
                <a:gd name="T38" fmla="*/ 1985 w 2371"/>
                <a:gd name="T39" fmla="*/ 337 h 1482"/>
                <a:gd name="T40" fmla="*/ 1970 w 2371"/>
                <a:gd name="T41" fmla="*/ 341 h 1482"/>
                <a:gd name="T42" fmla="*/ 1985 w 2371"/>
                <a:gd name="T43" fmla="*/ 372 h 1482"/>
                <a:gd name="T44" fmla="*/ 2049 w 2371"/>
                <a:gd name="T45" fmla="*/ 382 h 1482"/>
                <a:gd name="T46" fmla="*/ 2207 w 2371"/>
                <a:gd name="T47" fmla="*/ 383 h 1482"/>
                <a:gd name="T48" fmla="*/ 2370 w 2371"/>
                <a:gd name="T49" fmla="*/ 428 h 1482"/>
                <a:gd name="T50" fmla="*/ 2310 w 2371"/>
                <a:gd name="T51" fmla="*/ 431 h 1482"/>
                <a:gd name="T52" fmla="*/ 2257 w 2371"/>
                <a:gd name="T53" fmla="*/ 446 h 1482"/>
                <a:gd name="T54" fmla="*/ 2199 w 2371"/>
                <a:gd name="T55" fmla="*/ 461 h 1482"/>
                <a:gd name="T56" fmla="*/ 2121 w 2371"/>
                <a:gd name="T57" fmla="*/ 458 h 1482"/>
                <a:gd name="T58" fmla="*/ 1954 w 2371"/>
                <a:gd name="T59" fmla="*/ 481 h 1482"/>
                <a:gd name="T60" fmla="*/ 1744 w 2371"/>
                <a:gd name="T61" fmla="*/ 475 h 1482"/>
                <a:gd name="T62" fmla="*/ 1702 w 2371"/>
                <a:gd name="T63" fmla="*/ 467 h 1482"/>
                <a:gd name="T64" fmla="*/ 1686 w 2371"/>
                <a:gd name="T65" fmla="*/ 447 h 1482"/>
                <a:gd name="T66" fmla="*/ 1580 w 2371"/>
                <a:gd name="T67" fmla="*/ 489 h 1482"/>
                <a:gd name="T68" fmla="*/ 1451 w 2371"/>
                <a:gd name="T69" fmla="*/ 546 h 1482"/>
                <a:gd name="T70" fmla="*/ 985 w 2371"/>
                <a:gd name="T71" fmla="*/ 805 h 1482"/>
                <a:gd name="T72" fmla="*/ 465 w 2371"/>
                <a:gd name="T73" fmla="*/ 1169 h 1482"/>
                <a:gd name="T74" fmla="*/ 251 w 2371"/>
                <a:gd name="T75" fmla="*/ 1290 h 1482"/>
                <a:gd name="T76" fmla="*/ 31 w 2371"/>
                <a:gd name="T77" fmla="*/ 1450 h 1482"/>
                <a:gd name="T78" fmla="*/ 37 w 2371"/>
                <a:gd name="T79" fmla="*/ 1377 h 1482"/>
                <a:gd name="T80" fmla="*/ 65 w 2371"/>
                <a:gd name="T81" fmla="*/ 1236 h 1482"/>
                <a:gd name="T82" fmla="*/ 68 w 2371"/>
                <a:gd name="T83" fmla="*/ 1147 h 1482"/>
                <a:gd name="T84" fmla="*/ 56 w 2371"/>
                <a:gd name="T85" fmla="*/ 1076 h 1482"/>
                <a:gd name="T86" fmla="*/ 91 w 2371"/>
                <a:gd name="T87" fmla="*/ 988 h 1482"/>
                <a:gd name="T88" fmla="*/ 128 w 2371"/>
                <a:gd name="T89" fmla="*/ 885 h 1482"/>
                <a:gd name="T90" fmla="*/ 135 w 2371"/>
                <a:gd name="T91" fmla="*/ 849 h 1482"/>
                <a:gd name="T92" fmla="*/ 132 w 2371"/>
                <a:gd name="T93" fmla="*/ 828 h 1482"/>
                <a:gd name="T94" fmla="*/ 499 w 2371"/>
                <a:gd name="T95" fmla="*/ 595 h 1482"/>
                <a:gd name="T96" fmla="*/ 1111 w 2371"/>
                <a:gd name="T97" fmla="*/ 399 h 1482"/>
                <a:gd name="T98" fmla="*/ 1371 w 2371"/>
                <a:gd name="T99" fmla="*/ 259 h 1482"/>
                <a:gd name="T100" fmla="*/ 1447 w 2371"/>
                <a:gd name="T101" fmla="*/ 227 h 1482"/>
                <a:gd name="T102" fmla="*/ 1552 w 2371"/>
                <a:gd name="T103" fmla="*/ 152 h 1482"/>
                <a:gd name="T104" fmla="*/ 1677 w 2371"/>
                <a:gd name="T105" fmla="*/ 57 h 1482"/>
                <a:gd name="T106" fmla="*/ 1779 w 2371"/>
                <a:gd name="T107" fmla="*/ 38 h 1482"/>
                <a:gd name="T108" fmla="*/ 1857 w 2371"/>
                <a:gd name="T109" fmla="*/ 36 h 1482"/>
                <a:gd name="T110" fmla="*/ 1938 w 2371"/>
                <a:gd name="T111" fmla="*/ 54 h 1482"/>
                <a:gd name="T112" fmla="*/ 2031 w 2371"/>
                <a:gd name="T113" fmla="*/ 43 h 1482"/>
                <a:gd name="T114" fmla="*/ 2124 w 2371"/>
                <a:gd name="T115" fmla="*/ 1 h 1482"/>
                <a:gd name="T116" fmla="*/ 2209 w 2371"/>
                <a:gd name="T117" fmla="*/ 27 h 14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71" h="1482">
                  <a:moveTo>
                    <a:pt x="2232" y="60"/>
                  </a:moveTo>
                  <a:lnTo>
                    <a:pt x="2227" y="61"/>
                  </a:lnTo>
                  <a:lnTo>
                    <a:pt x="2222" y="63"/>
                  </a:lnTo>
                  <a:lnTo>
                    <a:pt x="2216" y="64"/>
                  </a:lnTo>
                  <a:lnTo>
                    <a:pt x="2209" y="67"/>
                  </a:lnTo>
                  <a:lnTo>
                    <a:pt x="2203" y="68"/>
                  </a:lnTo>
                  <a:lnTo>
                    <a:pt x="2197" y="68"/>
                  </a:lnTo>
                  <a:lnTo>
                    <a:pt x="2191" y="68"/>
                  </a:lnTo>
                  <a:lnTo>
                    <a:pt x="2186" y="66"/>
                  </a:lnTo>
                  <a:lnTo>
                    <a:pt x="2183" y="61"/>
                  </a:lnTo>
                  <a:lnTo>
                    <a:pt x="2179" y="56"/>
                  </a:lnTo>
                  <a:lnTo>
                    <a:pt x="2175" y="63"/>
                  </a:lnTo>
                  <a:lnTo>
                    <a:pt x="2168" y="70"/>
                  </a:lnTo>
                  <a:lnTo>
                    <a:pt x="2162" y="74"/>
                  </a:lnTo>
                  <a:lnTo>
                    <a:pt x="2155" y="78"/>
                  </a:lnTo>
                  <a:lnTo>
                    <a:pt x="2146" y="81"/>
                  </a:lnTo>
                  <a:lnTo>
                    <a:pt x="2137" y="84"/>
                  </a:lnTo>
                  <a:lnTo>
                    <a:pt x="2127" y="86"/>
                  </a:lnTo>
                  <a:lnTo>
                    <a:pt x="2118" y="88"/>
                  </a:lnTo>
                  <a:lnTo>
                    <a:pt x="2107" y="89"/>
                  </a:lnTo>
                  <a:lnTo>
                    <a:pt x="2098" y="91"/>
                  </a:lnTo>
                  <a:lnTo>
                    <a:pt x="2052" y="85"/>
                  </a:lnTo>
                  <a:lnTo>
                    <a:pt x="2054" y="84"/>
                  </a:lnTo>
                  <a:lnTo>
                    <a:pt x="2054" y="82"/>
                  </a:lnTo>
                  <a:lnTo>
                    <a:pt x="2054" y="79"/>
                  </a:lnTo>
                  <a:lnTo>
                    <a:pt x="2052" y="79"/>
                  </a:lnTo>
                  <a:lnTo>
                    <a:pt x="2051" y="78"/>
                  </a:lnTo>
                  <a:lnTo>
                    <a:pt x="2049" y="77"/>
                  </a:lnTo>
                  <a:lnTo>
                    <a:pt x="2048" y="75"/>
                  </a:lnTo>
                  <a:lnTo>
                    <a:pt x="2045" y="74"/>
                  </a:lnTo>
                  <a:lnTo>
                    <a:pt x="2043" y="72"/>
                  </a:lnTo>
                  <a:lnTo>
                    <a:pt x="2042" y="70"/>
                  </a:lnTo>
                  <a:lnTo>
                    <a:pt x="2035" y="70"/>
                  </a:lnTo>
                  <a:lnTo>
                    <a:pt x="2031" y="78"/>
                  </a:lnTo>
                  <a:lnTo>
                    <a:pt x="2031" y="85"/>
                  </a:lnTo>
                  <a:lnTo>
                    <a:pt x="2035" y="91"/>
                  </a:lnTo>
                  <a:lnTo>
                    <a:pt x="2039" y="95"/>
                  </a:lnTo>
                  <a:lnTo>
                    <a:pt x="2045" y="99"/>
                  </a:lnTo>
                  <a:lnTo>
                    <a:pt x="2052" y="103"/>
                  </a:lnTo>
                  <a:lnTo>
                    <a:pt x="2061" y="107"/>
                  </a:lnTo>
                  <a:lnTo>
                    <a:pt x="2068" y="110"/>
                  </a:lnTo>
                  <a:lnTo>
                    <a:pt x="2077" y="113"/>
                  </a:lnTo>
                  <a:lnTo>
                    <a:pt x="2084" y="116"/>
                  </a:lnTo>
                  <a:lnTo>
                    <a:pt x="2107" y="114"/>
                  </a:lnTo>
                  <a:lnTo>
                    <a:pt x="2130" y="110"/>
                  </a:lnTo>
                  <a:lnTo>
                    <a:pt x="2153" y="105"/>
                  </a:lnTo>
                  <a:lnTo>
                    <a:pt x="2175" y="99"/>
                  </a:lnTo>
                  <a:lnTo>
                    <a:pt x="2197" y="93"/>
                  </a:lnTo>
                  <a:lnTo>
                    <a:pt x="2218" y="88"/>
                  </a:lnTo>
                  <a:lnTo>
                    <a:pt x="2241" y="84"/>
                  </a:lnTo>
                  <a:lnTo>
                    <a:pt x="2260" y="84"/>
                  </a:lnTo>
                  <a:lnTo>
                    <a:pt x="2281" y="85"/>
                  </a:lnTo>
                  <a:lnTo>
                    <a:pt x="2301" y="91"/>
                  </a:lnTo>
                  <a:lnTo>
                    <a:pt x="2347" y="160"/>
                  </a:lnTo>
                  <a:lnTo>
                    <a:pt x="2338" y="162"/>
                  </a:lnTo>
                  <a:lnTo>
                    <a:pt x="2329" y="163"/>
                  </a:lnTo>
                  <a:lnTo>
                    <a:pt x="2320" y="164"/>
                  </a:lnTo>
                  <a:lnTo>
                    <a:pt x="2313" y="166"/>
                  </a:lnTo>
                  <a:lnTo>
                    <a:pt x="2304" y="166"/>
                  </a:lnTo>
                  <a:lnTo>
                    <a:pt x="2297" y="166"/>
                  </a:lnTo>
                  <a:lnTo>
                    <a:pt x="2290" y="164"/>
                  </a:lnTo>
                  <a:lnTo>
                    <a:pt x="2284" y="162"/>
                  </a:lnTo>
                  <a:lnTo>
                    <a:pt x="2276" y="157"/>
                  </a:lnTo>
                  <a:lnTo>
                    <a:pt x="2269" y="152"/>
                  </a:lnTo>
                  <a:lnTo>
                    <a:pt x="2251" y="159"/>
                  </a:lnTo>
                  <a:lnTo>
                    <a:pt x="2232" y="167"/>
                  </a:lnTo>
                  <a:lnTo>
                    <a:pt x="2212" y="176"/>
                  </a:lnTo>
                  <a:lnTo>
                    <a:pt x="2193" y="184"/>
                  </a:lnTo>
                  <a:lnTo>
                    <a:pt x="2174" y="192"/>
                  </a:lnTo>
                  <a:lnTo>
                    <a:pt x="2155" y="201"/>
                  </a:lnTo>
                  <a:lnTo>
                    <a:pt x="2137" y="210"/>
                  </a:lnTo>
                  <a:lnTo>
                    <a:pt x="2118" y="220"/>
                  </a:lnTo>
                  <a:lnTo>
                    <a:pt x="2102" y="231"/>
                  </a:lnTo>
                  <a:lnTo>
                    <a:pt x="2084" y="241"/>
                  </a:lnTo>
                  <a:lnTo>
                    <a:pt x="2089" y="247"/>
                  </a:lnTo>
                  <a:lnTo>
                    <a:pt x="2089" y="252"/>
                  </a:lnTo>
                  <a:lnTo>
                    <a:pt x="2087" y="259"/>
                  </a:lnTo>
                  <a:lnTo>
                    <a:pt x="2083" y="265"/>
                  </a:lnTo>
                  <a:lnTo>
                    <a:pt x="2075" y="272"/>
                  </a:lnTo>
                  <a:lnTo>
                    <a:pt x="2068" y="280"/>
                  </a:lnTo>
                  <a:lnTo>
                    <a:pt x="2059" y="287"/>
                  </a:lnTo>
                  <a:lnTo>
                    <a:pt x="2054" y="294"/>
                  </a:lnTo>
                  <a:lnTo>
                    <a:pt x="2049" y="302"/>
                  </a:lnTo>
                  <a:lnTo>
                    <a:pt x="2048" y="311"/>
                  </a:lnTo>
                  <a:lnTo>
                    <a:pt x="2043" y="315"/>
                  </a:lnTo>
                  <a:lnTo>
                    <a:pt x="2039" y="322"/>
                  </a:lnTo>
                  <a:lnTo>
                    <a:pt x="2036" y="329"/>
                  </a:lnTo>
                  <a:lnTo>
                    <a:pt x="2033" y="337"/>
                  </a:lnTo>
                  <a:lnTo>
                    <a:pt x="2029" y="344"/>
                  </a:lnTo>
                  <a:lnTo>
                    <a:pt x="2026" y="350"/>
                  </a:lnTo>
                  <a:lnTo>
                    <a:pt x="2020" y="355"/>
                  </a:lnTo>
                  <a:lnTo>
                    <a:pt x="2015" y="357"/>
                  </a:lnTo>
                  <a:lnTo>
                    <a:pt x="2008" y="357"/>
                  </a:lnTo>
                  <a:lnTo>
                    <a:pt x="1998" y="353"/>
                  </a:lnTo>
                  <a:lnTo>
                    <a:pt x="1996" y="350"/>
                  </a:lnTo>
                  <a:lnTo>
                    <a:pt x="1994" y="347"/>
                  </a:lnTo>
                  <a:lnTo>
                    <a:pt x="1992" y="344"/>
                  </a:lnTo>
                  <a:lnTo>
                    <a:pt x="1991" y="341"/>
                  </a:lnTo>
                  <a:lnTo>
                    <a:pt x="1989" y="340"/>
                  </a:lnTo>
                  <a:lnTo>
                    <a:pt x="1985" y="337"/>
                  </a:lnTo>
                  <a:lnTo>
                    <a:pt x="1983" y="336"/>
                  </a:lnTo>
                  <a:lnTo>
                    <a:pt x="1980" y="334"/>
                  </a:lnTo>
                  <a:lnTo>
                    <a:pt x="1976" y="334"/>
                  </a:lnTo>
                  <a:lnTo>
                    <a:pt x="1971" y="336"/>
                  </a:lnTo>
                  <a:lnTo>
                    <a:pt x="1970" y="341"/>
                  </a:lnTo>
                  <a:lnTo>
                    <a:pt x="1970" y="348"/>
                  </a:lnTo>
                  <a:lnTo>
                    <a:pt x="1971" y="354"/>
                  </a:lnTo>
                  <a:lnTo>
                    <a:pt x="1975" y="361"/>
                  </a:lnTo>
                  <a:lnTo>
                    <a:pt x="1979" y="366"/>
                  </a:lnTo>
                  <a:lnTo>
                    <a:pt x="1985" y="372"/>
                  </a:lnTo>
                  <a:lnTo>
                    <a:pt x="1991" y="376"/>
                  </a:lnTo>
                  <a:lnTo>
                    <a:pt x="1999" y="379"/>
                  </a:lnTo>
                  <a:lnTo>
                    <a:pt x="2008" y="382"/>
                  </a:lnTo>
                  <a:lnTo>
                    <a:pt x="2015" y="382"/>
                  </a:lnTo>
                  <a:lnTo>
                    <a:pt x="2049" y="382"/>
                  </a:lnTo>
                  <a:lnTo>
                    <a:pt x="2083" y="382"/>
                  </a:lnTo>
                  <a:lnTo>
                    <a:pt x="2114" y="382"/>
                  </a:lnTo>
                  <a:lnTo>
                    <a:pt x="2146" y="382"/>
                  </a:lnTo>
                  <a:lnTo>
                    <a:pt x="2177" y="383"/>
                  </a:lnTo>
                  <a:lnTo>
                    <a:pt x="2207" y="383"/>
                  </a:lnTo>
                  <a:lnTo>
                    <a:pt x="2240" y="385"/>
                  </a:lnTo>
                  <a:lnTo>
                    <a:pt x="2271" y="387"/>
                  </a:lnTo>
                  <a:lnTo>
                    <a:pt x="2301" y="392"/>
                  </a:lnTo>
                  <a:lnTo>
                    <a:pt x="2332" y="396"/>
                  </a:lnTo>
                  <a:lnTo>
                    <a:pt x="2370" y="428"/>
                  </a:lnTo>
                  <a:lnTo>
                    <a:pt x="2359" y="431"/>
                  </a:lnTo>
                  <a:lnTo>
                    <a:pt x="2348" y="432"/>
                  </a:lnTo>
                  <a:lnTo>
                    <a:pt x="2336" y="432"/>
                  </a:lnTo>
                  <a:lnTo>
                    <a:pt x="2323" y="431"/>
                  </a:lnTo>
                  <a:lnTo>
                    <a:pt x="2310" y="431"/>
                  </a:lnTo>
                  <a:lnTo>
                    <a:pt x="2297" y="431"/>
                  </a:lnTo>
                  <a:lnTo>
                    <a:pt x="2287" y="432"/>
                  </a:lnTo>
                  <a:lnTo>
                    <a:pt x="2275" y="435"/>
                  </a:lnTo>
                  <a:lnTo>
                    <a:pt x="2266" y="439"/>
                  </a:lnTo>
                  <a:lnTo>
                    <a:pt x="2257" y="446"/>
                  </a:lnTo>
                  <a:lnTo>
                    <a:pt x="2257" y="467"/>
                  </a:lnTo>
                  <a:lnTo>
                    <a:pt x="2243" y="465"/>
                  </a:lnTo>
                  <a:lnTo>
                    <a:pt x="2228" y="464"/>
                  </a:lnTo>
                  <a:lnTo>
                    <a:pt x="2215" y="463"/>
                  </a:lnTo>
                  <a:lnTo>
                    <a:pt x="2199" y="461"/>
                  </a:lnTo>
                  <a:lnTo>
                    <a:pt x="2183" y="461"/>
                  </a:lnTo>
                  <a:lnTo>
                    <a:pt x="2167" y="461"/>
                  </a:lnTo>
                  <a:lnTo>
                    <a:pt x="2153" y="460"/>
                  </a:lnTo>
                  <a:lnTo>
                    <a:pt x="2137" y="460"/>
                  </a:lnTo>
                  <a:lnTo>
                    <a:pt x="2121" y="458"/>
                  </a:lnTo>
                  <a:lnTo>
                    <a:pt x="2105" y="457"/>
                  </a:lnTo>
                  <a:lnTo>
                    <a:pt x="2070" y="468"/>
                  </a:lnTo>
                  <a:lnTo>
                    <a:pt x="2033" y="475"/>
                  </a:lnTo>
                  <a:lnTo>
                    <a:pt x="1994" y="479"/>
                  </a:lnTo>
                  <a:lnTo>
                    <a:pt x="1954" y="481"/>
                  </a:lnTo>
                  <a:lnTo>
                    <a:pt x="1911" y="479"/>
                  </a:lnTo>
                  <a:lnTo>
                    <a:pt x="1869" y="478"/>
                  </a:lnTo>
                  <a:lnTo>
                    <a:pt x="1828" y="477"/>
                  </a:lnTo>
                  <a:lnTo>
                    <a:pt x="1787" y="475"/>
                  </a:lnTo>
                  <a:lnTo>
                    <a:pt x="1744" y="475"/>
                  </a:lnTo>
                  <a:lnTo>
                    <a:pt x="1703" y="478"/>
                  </a:lnTo>
                  <a:lnTo>
                    <a:pt x="1703" y="477"/>
                  </a:lnTo>
                  <a:lnTo>
                    <a:pt x="1703" y="475"/>
                  </a:lnTo>
                  <a:lnTo>
                    <a:pt x="1703" y="471"/>
                  </a:lnTo>
                  <a:lnTo>
                    <a:pt x="1702" y="467"/>
                  </a:lnTo>
                  <a:lnTo>
                    <a:pt x="1700" y="463"/>
                  </a:lnTo>
                  <a:lnTo>
                    <a:pt x="1698" y="458"/>
                  </a:lnTo>
                  <a:lnTo>
                    <a:pt x="1695" y="454"/>
                  </a:lnTo>
                  <a:lnTo>
                    <a:pt x="1691" y="450"/>
                  </a:lnTo>
                  <a:lnTo>
                    <a:pt x="1686" y="447"/>
                  </a:lnTo>
                  <a:lnTo>
                    <a:pt x="1680" y="446"/>
                  </a:lnTo>
                  <a:lnTo>
                    <a:pt x="1656" y="457"/>
                  </a:lnTo>
                  <a:lnTo>
                    <a:pt x="1631" y="467"/>
                  </a:lnTo>
                  <a:lnTo>
                    <a:pt x="1605" y="478"/>
                  </a:lnTo>
                  <a:lnTo>
                    <a:pt x="1580" y="489"/>
                  </a:lnTo>
                  <a:lnTo>
                    <a:pt x="1554" y="502"/>
                  </a:lnTo>
                  <a:lnTo>
                    <a:pt x="1529" y="513"/>
                  </a:lnTo>
                  <a:lnTo>
                    <a:pt x="1503" y="524"/>
                  </a:lnTo>
                  <a:lnTo>
                    <a:pt x="1478" y="535"/>
                  </a:lnTo>
                  <a:lnTo>
                    <a:pt x="1451" y="546"/>
                  </a:lnTo>
                  <a:lnTo>
                    <a:pt x="1427" y="557"/>
                  </a:lnTo>
                  <a:lnTo>
                    <a:pt x="1307" y="609"/>
                  </a:lnTo>
                  <a:lnTo>
                    <a:pt x="1195" y="669"/>
                  </a:lnTo>
                  <a:lnTo>
                    <a:pt x="1087" y="734"/>
                  </a:lnTo>
                  <a:lnTo>
                    <a:pt x="985" y="805"/>
                  </a:lnTo>
                  <a:lnTo>
                    <a:pt x="884" y="879"/>
                  </a:lnTo>
                  <a:lnTo>
                    <a:pt x="783" y="954"/>
                  </a:lnTo>
                  <a:lnTo>
                    <a:pt x="682" y="1030"/>
                  </a:lnTo>
                  <a:lnTo>
                    <a:pt x="576" y="1101"/>
                  </a:lnTo>
                  <a:lnTo>
                    <a:pt x="465" y="1169"/>
                  </a:lnTo>
                  <a:lnTo>
                    <a:pt x="349" y="1230"/>
                  </a:lnTo>
                  <a:lnTo>
                    <a:pt x="342" y="1234"/>
                  </a:lnTo>
                  <a:lnTo>
                    <a:pt x="320" y="1247"/>
                  </a:lnTo>
                  <a:lnTo>
                    <a:pt x="291" y="1265"/>
                  </a:lnTo>
                  <a:lnTo>
                    <a:pt x="251" y="1290"/>
                  </a:lnTo>
                  <a:lnTo>
                    <a:pt x="210" y="1318"/>
                  </a:lnTo>
                  <a:lnTo>
                    <a:pt x="162" y="1350"/>
                  </a:lnTo>
                  <a:lnTo>
                    <a:pt x="116" y="1384"/>
                  </a:lnTo>
                  <a:lnTo>
                    <a:pt x="72" y="1417"/>
                  </a:lnTo>
                  <a:lnTo>
                    <a:pt x="31" y="1450"/>
                  </a:lnTo>
                  <a:lnTo>
                    <a:pt x="0" y="1481"/>
                  </a:lnTo>
                  <a:lnTo>
                    <a:pt x="11" y="1456"/>
                  </a:lnTo>
                  <a:lnTo>
                    <a:pt x="19" y="1431"/>
                  </a:lnTo>
                  <a:lnTo>
                    <a:pt x="28" y="1404"/>
                  </a:lnTo>
                  <a:lnTo>
                    <a:pt x="37" y="1377"/>
                  </a:lnTo>
                  <a:lnTo>
                    <a:pt x="44" y="1349"/>
                  </a:lnTo>
                  <a:lnTo>
                    <a:pt x="50" y="1319"/>
                  </a:lnTo>
                  <a:lnTo>
                    <a:pt x="56" y="1292"/>
                  </a:lnTo>
                  <a:lnTo>
                    <a:pt x="62" y="1264"/>
                  </a:lnTo>
                  <a:lnTo>
                    <a:pt x="65" y="1236"/>
                  </a:lnTo>
                  <a:lnTo>
                    <a:pt x="68" y="1209"/>
                  </a:lnTo>
                  <a:lnTo>
                    <a:pt x="68" y="1194"/>
                  </a:lnTo>
                  <a:lnTo>
                    <a:pt x="71" y="1177"/>
                  </a:lnTo>
                  <a:lnTo>
                    <a:pt x="71" y="1162"/>
                  </a:lnTo>
                  <a:lnTo>
                    <a:pt x="68" y="1147"/>
                  </a:lnTo>
                  <a:lnTo>
                    <a:pt x="68" y="1133"/>
                  </a:lnTo>
                  <a:lnTo>
                    <a:pt x="66" y="1117"/>
                  </a:lnTo>
                  <a:lnTo>
                    <a:pt x="63" y="1103"/>
                  </a:lnTo>
                  <a:lnTo>
                    <a:pt x="59" y="1090"/>
                  </a:lnTo>
                  <a:lnTo>
                    <a:pt x="56" y="1076"/>
                  </a:lnTo>
                  <a:lnTo>
                    <a:pt x="49" y="1063"/>
                  </a:lnTo>
                  <a:lnTo>
                    <a:pt x="65" y="1046"/>
                  </a:lnTo>
                  <a:lnTo>
                    <a:pt x="77" y="1028"/>
                  </a:lnTo>
                  <a:lnTo>
                    <a:pt x="86" y="1009"/>
                  </a:lnTo>
                  <a:lnTo>
                    <a:pt x="91" y="988"/>
                  </a:lnTo>
                  <a:lnTo>
                    <a:pt x="97" y="966"/>
                  </a:lnTo>
                  <a:lnTo>
                    <a:pt x="102" y="945"/>
                  </a:lnTo>
                  <a:lnTo>
                    <a:pt x="109" y="924"/>
                  </a:lnTo>
                  <a:lnTo>
                    <a:pt x="118" y="903"/>
                  </a:lnTo>
                  <a:lnTo>
                    <a:pt x="128" y="885"/>
                  </a:lnTo>
                  <a:lnTo>
                    <a:pt x="144" y="868"/>
                  </a:lnTo>
                  <a:lnTo>
                    <a:pt x="144" y="862"/>
                  </a:lnTo>
                  <a:lnTo>
                    <a:pt x="143" y="858"/>
                  </a:lnTo>
                  <a:lnTo>
                    <a:pt x="138" y="853"/>
                  </a:lnTo>
                  <a:lnTo>
                    <a:pt x="135" y="849"/>
                  </a:lnTo>
                  <a:lnTo>
                    <a:pt x="132" y="844"/>
                  </a:lnTo>
                  <a:lnTo>
                    <a:pt x="128" y="840"/>
                  </a:lnTo>
                  <a:lnTo>
                    <a:pt x="127" y="836"/>
                  </a:lnTo>
                  <a:lnTo>
                    <a:pt x="128" y="832"/>
                  </a:lnTo>
                  <a:lnTo>
                    <a:pt x="132" y="828"/>
                  </a:lnTo>
                  <a:lnTo>
                    <a:pt x="138" y="822"/>
                  </a:lnTo>
                  <a:lnTo>
                    <a:pt x="138" y="733"/>
                  </a:lnTo>
                  <a:lnTo>
                    <a:pt x="255" y="681"/>
                  </a:lnTo>
                  <a:lnTo>
                    <a:pt x="377" y="635"/>
                  </a:lnTo>
                  <a:lnTo>
                    <a:pt x="499" y="595"/>
                  </a:lnTo>
                  <a:lnTo>
                    <a:pt x="623" y="557"/>
                  </a:lnTo>
                  <a:lnTo>
                    <a:pt x="747" y="520"/>
                  </a:lnTo>
                  <a:lnTo>
                    <a:pt x="870" y="482"/>
                  </a:lnTo>
                  <a:lnTo>
                    <a:pt x="994" y="443"/>
                  </a:lnTo>
                  <a:lnTo>
                    <a:pt x="1111" y="399"/>
                  </a:lnTo>
                  <a:lnTo>
                    <a:pt x="1226" y="348"/>
                  </a:lnTo>
                  <a:lnTo>
                    <a:pt x="1337" y="291"/>
                  </a:lnTo>
                  <a:lnTo>
                    <a:pt x="1346" y="279"/>
                  </a:lnTo>
                  <a:lnTo>
                    <a:pt x="1358" y="268"/>
                  </a:lnTo>
                  <a:lnTo>
                    <a:pt x="1371" y="259"/>
                  </a:lnTo>
                  <a:lnTo>
                    <a:pt x="1384" y="252"/>
                  </a:lnTo>
                  <a:lnTo>
                    <a:pt x="1400" y="245"/>
                  </a:lnTo>
                  <a:lnTo>
                    <a:pt x="1416" y="240"/>
                  </a:lnTo>
                  <a:lnTo>
                    <a:pt x="1431" y="234"/>
                  </a:lnTo>
                  <a:lnTo>
                    <a:pt x="1447" y="227"/>
                  </a:lnTo>
                  <a:lnTo>
                    <a:pt x="1462" y="220"/>
                  </a:lnTo>
                  <a:lnTo>
                    <a:pt x="1476" y="210"/>
                  </a:lnTo>
                  <a:lnTo>
                    <a:pt x="1503" y="192"/>
                  </a:lnTo>
                  <a:lnTo>
                    <a:pt x="1527" y="173"/>
                  </a:lnTo>
                  <a:lnTo>
                    <a:pt x="1552" y="152"/>
                  </a:lnTo>
                  <a:lnTo>
                    <a:pt x="1576" y="132"/>
                  </a:lnTo>
                  <a:lnTo>
                    <a:pt x="1601" y="112"/>
                  </a:lnTo>
                  <a:lnTo>
                    <a:pt x="1626" y="92"/>
                  </a:lnTo>
                  <a:lnTo>
                    <a:pt x="1651" y="74"/>
                  </a:lnTo>
                  <a:lnTo>
                    <a:pt x="1677" y="57"/>
                  </a:lnTo>
                  <a:lnTo>
                    <a:pt x="1705" y="43"/>
                  </a:lnTo>
                  <a:lnTo>
                    <a:pt x="1735" y="31"/>
                  </a:lnTo>
                  <a:lnTo>
                    <a:pt x="1749" y="33"/>
                  </a:lnTo>
                  <a:lnTo>
                    <a:pt x="1763" y="35"/>
                  </a:lnTo>
                  <a:lnTo>
                    <a:pt x="1779" y="38"/>
                  </a:lnTo>
                  <a:lnTo>
                    <a:pt x="1793" y="39"/>
                  </a:lnTo>
                  <a:lnTo>
                    <a:pt x="1809" y="39"/>
                  </a:lnTo>
                  <a:lnTo>
                    <a:pt x="1825" y="39"/>
                  </a:lnTo>
                  <a:lnTo>
                    <a:pt x="1841" y="38"/>
                  </a:lnTo>
                  <a:lnTo>
                    <a:pt x="1857" y="36"/>
                  </a:lnTo>
                  <a:lnTo>
                    <a:pt x="1872" y="32"/>
                  </a:lnTo>
                  <a:lnTo>
                    <a:pt x="1888" y="27"/>
                  </a:lnTo>
                  <a:lnTo>
                    <a:pt x="1904" y="40"/>
                  </a:lnTo>
                  <a:lnTo>
                    <a:pt x="1920" y="49"/>
                  </a:lnTo>
                  <a:lnTo>
                    <a:pt x="1938" y="54"/>
                  </a:lnTo>
                  <a:lnTo>
                    <a:pt x="1955" y="56"/>
                  </a:lnTo>
                  <a:lnTo>
                    <a:pt x="1975" y="56"/>
                  </a:lnTo>
                  <a:lnTo>
                    <a:pt x="1994" y="53"/>
                  </a:lnTo>
                  <a:lnTo>
                    <a:pt x="2011" y="49"/>
                  </a:lnTo>
                  <a:lnTo>
                    <a:pt x="2031" y="43"/>
                  </a:lnTo>
                  <a:lnTo>
                    <a:pt x="2049" y="36"/>
                  </a:lnTo>
                  <a:lnTo>
                    <a:pt x="2067" y="31"/>
                  </a:lnTo>
                  <a:lnTo>
                    <a:pt x="2086" y="17"/>
                  </a:lnTo>
                  <a:lnTo>
                    <a:pt x="2105" y="7"/>
                  </a:lnTo>
                  <a:lnTo>
                    <a:pt x="2124" y="1"/>
                  </a:lnTo>
                  <a:lnTo>
                    <a:pt x="2144" y="0"/>
                  </a:lnTo>
                  <a:lnTo>
                    <a:pt x="2162" y="1"/>
                  </a:lnTo>
                  <a:lnTo>
                    <a:pt x="2179" y="7"/>
                  </a:lnTo>
                  <a:lnTo>
                    <a:pt x="2196" y="15"/>
                  </a:lnTo>
                  <a:lnTo>
                    <a:pt x="2209" y="27"/>
                  </a:lnTo>
                  <a:lnTo>
                    <a:pt x="2222" y="42"/>
                  </a:lnTo>
                  <a:lnTo>
                    <a:pt x="2232" y="60"/>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Freeform 12"/>
            <p:cNvSpPr>
              <a:spLocks/>
            </p:cNvSpPr>
            <p:nvPr/>
          </p:nvSpPr>
          <p:spPr bwMode="auto">
            <a:xfrm>
              <a:off x="3696" y="113"/>
              <a:ext cx="135" cy="65"/>
            </a:xfrm>
            <a:custGeom>
              <a:avLst/>
              <a:gdLst>
                <a:gd name="T0" fmla="*/ 134 w 135"/>
                <a:gd name="T1" fmla="*/ 4 h 65"/>
                <a:gd name="T2" fmla="*/ 120 w 135"/>
                <a:gd name="T3" fmla="*/ 5 h 65"/>
                <a:gd name="T4" fmla="*/ 105 w 135"/>
                <a:gd name="T5" fmla="*/ 8 h 65"/>
                <a:gd name="T6" fmla="*/ 91 w 135"/>
                <a:gd name="T7" fmla="*/ 12 h 65"/>
                <a:gd name="T8" fmla="*/ 75 w 135"/>
                <a:gd name="T9" fmla="*/ 16 h 65"/>
                <a:gd name="T10" fmla="*/ 60 w 135"/>
                <a:gd name="T11" fmla="*/ 22 h 65"/>
                <a:gd name="T12" fmla="*/ 46 w 135"/>
                <a:gd name="T13" fmla="*/ 29 h 65"/>
                <a:gd name="T14" fmla="*/ 34 w 135"/>
                <a:gd name="T15" fmla="*/ 36 h 65"/>
                <a:gd name="T16" fmla="*/ 21 w 135"/>
                <a:gd name="T17" fmla="*/ 44 h 65"/>
                <a:gd name="T18" fmla="*/ 9 w 135"/>
                <a:gd name="T19" fmla="*/ 54 h 65"/>
                <a:gd name="T20" fmla="*/ 0 w 135"/>
                <a:gd name="T21" fmla="*/ 64 h 65"/>
                <a:gd name="T22" fmla="*/ 9 w 135"/>
                <a:gd name="T23" fmla="*/ 55 h 65"/>
                <a:gd name="T24" fmla="*/ 20 w 135"/>
                <a:gd name="T25" fmla="*/ 44 h 65"/>
                <a:gd name="T26" fmla="*/ 30 w 135"/>
                <a:gd name="T27" fmla="*/ 35 h 65"/>
                <a:gd name="T28" fmla="*/ 43 w 135"/>
                <a:gd name="T29" fmla="*/ 25 h 65"/>
                <a:gd name="T30" fmla="*/ 56 w 135"/>
                <a:gd name="T31" fmla="*/ 15 h 65"/>
                <a:gd name="T32" fmla="*/ 68 w 135"/>
                <a:gd name="T33" fmla="*/ 8 h 65"/>
                <a:gd name="T34" fmla="*/ 82 w 135"/>
                <a:gd name="T35" fmla="*/ 2 h 65"/>
                <a:gd name="T36" fmla="*/ 98 w 135"/>
                <a:gd name="T37" fmla="*/ 0 h 65"/>
                <a:gd name="T38" fmla="*/ 116 w 135"/>
                <a:gd name="T39" fmla="*/ 0 h 65"/>
                <a:gd name="T40" fmla="*/ 134 w 135"/>
                <a:gd name="T41" fmla="*/ 4 h 65"/>
                <a:gd name="T42" fmla="*/ 134 w 135"/>
                <a:gd name="T43" fmla="*/ 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5" h="65">
                  <a:moveTo>
                    <a:pt x="134" y="4"/>
                  </a:moveTo>
                  <a:lnTo>
                    <a:pt x="120" y="5"/>
                  </a:lnTo>
                  <a:lnTo>
                    <a:pt x="105" y="8"/>
                  </a:lnTo>
                  <a:lnTo>
                    <a:pt x="91" y="12"/>
                  </a:lnTo>
                  <a:lnTo>
                    <a:pt x="75" y="16"/>
                  </a:lnTo>
                  <a:lnTo>
                    <a:pt x="60" y="22"/>
                  </a:lnTo>
                  <a:lnTo>
                    <a:pt x="46" y="29"/>
                  </a:lnTo>
                  <a:lnTo>
                    <a:pt x="34" y="36"/>
                  </a:lnTo>
                  <a:lnTo>
                    <a:pt x="21" y="44"/>
                  </a:lnTo>
                  <a:lnTo>
                    <a:pt x="9" y="54"/>
                  </a:lnTo>
                  <a:lnTo>
                    <a:pt x="0" y="64"/>
                  </a:lnTo>
                  <a:lnTo>
                    <a:pt x="9" y="55"/>
                  </a:lnTo>
                  <a:lnTo>
                    <a:pt x="20" y="44"/>
                  </a:lnTo>
                  <a:lnTo>
                    <a:pt x="30" y="35"/>
                  </a:lnTo>
                  <a:lnTo>
                    <a:pt x="43" y="25"/>
                  </a:lnTo>
                  <a:lnTo>
                    <a:pt x="56" y="15"/>
                  </a:lnTo>
                  <a:lnTo>
                    <a:pt x="68" y="8"/>
                  </a:lnTo>
                  <a:lnTo>
                    <a:pt x="82" y="2"/>
                  </a:lnTo>
                  <a:lnTo>
                    <a:pt x="98" y="0"/>
                  </a:lnTo>
                  <a:lnTo>
                    <a:pt x="116" y="0"/>
                  </a:lnTo>
                  <a:lnTo>
                    <a:pt x="134" y="4"/>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Freeform 13"/>
            <p:cNvSpPr>
              <a:spLocks/>
            </p:cNvSpPr>
            <p:nvPr/>
          </p:nvSpPr>
          <p:spPr bwMode="auto">
            <a:xfrm>
              <a:off x="3830" y="177"/>
              <a:ext cx="82" cy="26"/>
            </a:xfrm>
            <a:custGeom>
              <a:avLst/>
              <a:gdLst>
                <a:gd name="T0" fmla="*/ 0 w 82"/>
                <a:gd name="T1" fmla="*/ 25 h 26"/>
                <a:gd name="T2" fmla="*/ 0 w 82"/>
                <a:gd name="T3" fmla="*/ 19 h 26"/>
                <a:gd name="T4" fmla="*/ 3 w 82"/>
                <a:gd name="T5" fmla="*/ 14 h 26"/>
                <a:gd name="T6" fmla="*/ 7 w 82"/>
                <a:gd name="T7" fmla="*/ 11 h 26"/>
                <a:gd name="T8" fmla="*/ 12 w 82"/>
                <a:gd name="T9" fmla="*/ 8 h 26"/>
                <a:gd name="T10" fmla="*/ 20 w 82"/>
                <a:gd name="T11" fmla="*/ 7 h 26"/>
                <a:gd name="T12" fmla="*/ 24 w 82"/>
                <a:gd name="T13" fmla="*/ 5 h 26"/>
                <a:gd name="T14" fmla="*/ 31 w 82"/>
                <a:gd name="T15" fmla="*/ 5 h 26"/>
                <a:gd name="T16" fmla="*/ 39 w 82"/>
                <a:gd name="T17" fmla="*/ 4 h 26"/>
                <a:gd name="T18" fmla="*/ 43 w 82"/>
                <a:gd name="T19" fmla="*/ 3 h 26"/>
                <a:gd name="T20" fmla="*/ 49 w 82"/>
                <a:gd name="T21" fmla="*/ 0 h 26"/>
                <a:gd name="T22" fmla="*/ 81 w 82"/>
                <a:gd name="T23" fmla="*/ 0 h 26"/>
                <a:gd name="T24" fmla="*/ 0 w 82"/>
                <a:gd name="T25" fmla="*/ 25 h 26"/>
                <a:gd name="T26" fmla="*/ 0 w 82"/>
                <a:gd name="T27" fmla="*/ 2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26">
                  <a:moveTo>
                    <a:pt x="0" y="25"/>
                  </a:moveTo>
                  <a:lnTo>
                    <a:pt x="0" y="19"/>
                  </a:lnTo>
                  <a:lnTo>
                    <a:pt x="3" y="14"/>
                  </a:lnTo>
                  <a:lnTo>
                    <a:pt x="7" y="11"/>
                  </a:lnTo>
                  <a:lnTo>
                    <a:pt x="12" y="8"/>
                  </a:lnTo>
                  <a:lnTo>
                    <a:pt x="20" y="7"/>
                  </a:lnTo>
                  <a:lnTo>
                    <a:pt x="24" y="5"/>
                  </a:lnTo>
                  <a:lnTo>
                    <a:pt x="31" y="5"/>
                  </a:lnTo>
                  <a:lnTo>
                    <a:pt x="39" y="4"/>
                  </a:lnTo>
                  <a:lnTo>
                    <a:pt x="43" y="3"/>
                  </a:lnTo>
                  <a:lnTo>
                    <a:pt x="49" y="0"/>
                  </a:lnTo>
                  <a:lnTo>
                    <a:pt x="81" y="0"/>
                  </a:lnTo>
                  <a:lnTo>
                    <a:pt x="0" y="2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Freeform 14"/>
            <p:cNvSpPr>
              <a:spLocks/>
            </p:cNvSpPr>
            <p:nvPr/>
          </p:nvSpPr>
          <p:spPr bwMode="auto">
            <a:xfrm>
              <a:off x="3995" y="195"/>
              <a:ext cx="1734" cy="3133"/>
            </a:xfrm>
            <a:custGeom>
              <a:avLst/>
              <a:gdLst>
                <a:gd name="T0" fmla="*/ 1560 w 1734"/>
                <a:gd name="T1" fmla="*/ 32 h 3133"/>
                <a:gd name="T2" fmla="*/ 1566 w 1734"/>
                <a:gd name="T3" fmla="*/ 35 h 3133"/>
                <a:gd name="T4" fmla="*/ 1572 w 1734"/>
                <a:gd name="T5" fmla="*/ 36 h 3133"/>
                <a:gd name="T6" fmla="*/ 1575 w 1734"/>
                <a:gd name="T7" fmla="*/ 35 h 3133"/>
                <a:gd name="T8" fmla="*/ 1581 w 1734"/>
                <a:gd name="T9" fmla="*/ 32 h 3133"/>
                <a:gd name="T10" fmla="*/ 1587 w 1734"/>
                <a:gd name="T11" fmla="*/ 28 h 3133"/>
                <a:gd name="T12" fmla="*/ 1591 w 1734"/>
                <a:gd name="T13" fmla="*/ 24 h 3133"/>
                <a:gd name="T14" fmla="*/ 1597 w 1734"/>
                <a:gd name="T15" fmla="*/ 19 h 3133"/>
                <a:gd name="T16" fmla="*/ 1600 w 1734"/>
                <a:gd name="T17" fmla="*/ 14 h 3133"/>
                <a:gd name="T18" fmla="*/ 1606 w 1734"/>
                <a:gd name="T19" fmla="*/ 11 h 3133"/>
                <a:gd name="T20" fmla="*/ 1610 w 1734"/>
                <a:gd name="T21" fmla="*/ 7 h 3133"/>
                <a:gd name="T22" fmla="*/ 1675 w 1734"/>
                <a:gd name="T23" fmla="*/ 1757 h 3133"/>
                <a:gd name="T24" fmla="*/ 1692 w 1734"/>
                <a:gd name="T25" fmla="*/ 2175 h 3133"/>
                <a:gd name="T26" fmla="*/ 1706 w 1734"/>
                <a:gd name="T27" fmla="*/ 2183 h 3133"/>
                <a:gd name="T28" fmla="*/ 1701 w 1734"/>
                <a:gd name="T29" fmla="*/ 2183 h 3133"/>
                <a:gd name="T30" fmla="*/ 1733 w 1734"/>
                <a:gd name="T31" fmla="*/ 3132 h 3133"/>
                <a:gd name="T32" fmla="*/ 1597 w 1734"/>
                <a:gd name="T33" fmla="*/ 3036 h 3133"/>
                <a:gd name="T34" fmla="*/ 1597 w 1734"/>
                <a:gd name="T35" fmla="*/ 2765 h 3133"/>
                <a:gd name="T36" fmla="*/ 1496 w 1734"/>
                <a:gd name="T37" fmla="*/ 118 h 3133"/>
                <a:gd name="T38" fmla="*/ 1496 w 1734"/>
                <a:gd name="T39" fmla="*/ 109 h 3133"/>
                <a:gd name="T40" fmla="*/ 1498 w 1734"/>
                <a:gd name="T41" fmla="*/ 100 h 3133"/>
                <a:gd name="T42" fmla="*/ 1503 w 1734"/>
                <a:gd name="T43" fmla="*/ 93 h 3133"/>
                <a:gd name="T44" fmla="*/ 1511 w 1734"/>
                <a:gd name="T45" fmla="*/ 86 h 3133"/>
                <a:gd name="T46" fmla="*/ 1519 w 1734"/>
                <a:gd name="T47" fmla="*/ 79 h 3133"/>
                <a:gd name="T48" fmla="*/ 1528 w 1734"/>
                <a:gd name="T49" fmla="*/ 72 h 3133"/>
                <a:gd name="T50" fmla="*/ 1537 w 1734"/>
                <a:gd name="T51" fmla="*/ 65 h 3133"/>
                <a:gd name="T52" fmla="*/ 1546 w 1734"/>
                <a:gd name="T53" fmla="*/ 58 h 3133"/>
                <a:gd name="T54" fmla="*/ 1555 w 1734"/>
                <a:gd name="T55" fmla="*/ 51 h 3133"/>
                <a:gd name="T56" fmla="*/ 1560 w 1734"/>
                <a:gd name="T57" fmla="*/ 43 h 3133"/>
                <a:gd name="T58" fmla="*/ 1555 w 1734"/>
                <a:gd name="T59" fmla="*/ 36 h 3133"/>
                <a:gd name="T60" fmla="*/ 1484 w 1734"/>
                <a:gd name="T61" fmla="*/ 86 h 3133"/>
                <a:gd name="T62" fmla="*/ 1341 w 1734"/>
                <a:gd name="T63" fmla="*/ 89 h 3133"/>
                <a:gd name="T64" fmla="*/ 1194 w 1734"/>
                <a:gd name="T65" fmla="*/ 92 h 3133"/>
                <a:gd name="T66" fmla="*/ 1049 w 1734"/>
                <a:gd name="T67" fmla="*/ 93 h 3133"/>
                <a:gd name="T68" fmla="*/ 898 w 1734"/>
                <a:gd name="T69" fmla="*/ 96 h 3133"/>
                <a:gd name="T70" fmla="*/ 749 w 1734"/>
                <a:gd name="T71" fmla="*/ 97 h 3133"/>
                <a:gd name="T72" fmla="*/ 598 w 1734"/>
                <a:gd name="T73" fmla="*/ 100 h 3133"/>
                <a:gd name="T74" fmla="*/ 446 w 1734"/>
                <a:gd name="T75" fmla="*/ 103 h 3133"/>
                <a:gd name="T76" fmla="*/ 296 w 1734"/>
                <a:gd name="T77" fmla="*/ 107 h 3133"/>
                <a:gd name="T78" fmla="*/ 148 w 1734"/>
                <a:gd name="T79" fmla="*/ 111 h 3133"/>
                <a:gd name="T80" fmla="*/ 0 w 1734"/>
                <a:gd name="T81" fmla="*/ 118 h 3133"/>
                <a:gd name="T82" fmla="*/ 3 w 1734"/>
                <a:gd name="T83" fmla="*/ 103 h 3133"/>
                <a:gd name="T84" fmla="*/ 12 w 1734"/>
                <a:gd name="T85" fmla="*/ 89 h 3133"/>
                <a:gd name="T86" fmla="*/ 24 w 1734"/>
                <a:gd name="T87" fmla="*/ 78 h 3133"/>
                <a:gd name="T88" fmla="*/ 41 w 1734"/>
                <a:gd name="T89" fmla="*/ 68 h 3133"/>
                <a:gd name="T90" fmla="*/ 62 w 1734"/>
                <a:gd name="T91" fmla="*/ 60 h 3133"/>
                <a:gd name="T92" fmla="*/ 81 w 1734"/>
                <a:gd name="T93" fmla="*/ 51 h 3133"/>
                <a:gd name="T94" fmla="*/ 104 w 1734"/>
                <a:gd name="T95" fmla="*/ 44 h 3133"/>
                <a:gd name="T96" fmla="*/ 125 w 1734"/>
                <a:gd name="T97" fmla="*/ 37 h 3133"/>
                <a:gd name="T98" fmla="*/ 145 w 1734"/>
                <a:gd name="T99" fmla="*/ 29 h 3133"/>
                <a:gd name="T100" fmla="*/ 163 w 1734"/>
                <a:gd name="T101" fmla="*/ 22 h 3133"/>
                <a:gd name="T102" fmla="*/ 301 w 1734"/>
                <a:gd name="T103" fmla="*/ 25 h 3133"/>
                <a:gd name="T104" fmla="*/ 440 w 1734"/>
                <a:gd name="T105" fmla="*/ 25 h 3133"/>
                <a:gd name="T106" fmla="*/ 583 w 1734"/>
                <a:gd name="T107" fmla="*/ 24 h 3133"/>
                <a:gd name="T108" fmla="*/ 728 w 1734"/>
                <a:gd name="T109" fmla="*/ 19 h 3133"/>
                <a:gd name="T110" fmla="*/ 874 w 1734"/>
                <a:gd name="T111" fmla="*/ 15 h 3133"/>
                <a:gd name="T112" fmla="*/ 1020 w 1734"/>
                <a:gd name="T113" fmla="*/ 10 h 3133"/>
                <a:gd name="T114" fmla="*/ 1166 w 1734"/>
                <a:gd name="T115" fmla="*/ 5 h 3133"/>
                <a:gd name="T116" fmla="*/ 1311 w 1734"/>
                <a:gd name="T117" fmla="*/ 1 h 3133"/>
                <a:gd name="T118" fmla="*/ 1456 w 1734"/>
                <a:gd name="T119" fmla="*/ 0 h 3133"/>
                <a:gd name="T120" fmla="*/ 1597 w 1734"/>
                <a:gd name="T121" fmla="*/ 1 h 3133"/>
                <a:gd name="T122" fmla="*/ 1560 w 1734"/>
                <a:gd name="T123" fmla="*/ 32 h 3133"/>
                <a:gd name="T124" fmla="*/ 1560 w 1734"/>
                <a:gd name="T125" fmla="*/ 32 h 3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4" h="3133">
                  <a:moveTo>
                    <a:pt x="1560" y="32"/>
                  </a:moveTo>
                  <a:lnTo>
                    <a:pt x="1566" y="35"/>
                  </a:lnTo>
                  <a:lnTo>
                    <a:pt x="1572" y="36"/>
                  </a:lnTo>
                  <a:lnTo>
                    <a:pt x="1575" y="35"/>
                  </a:lnTo>
                  <a:lnTo>
                    <a:pt x="1581" y="32"/>
                  </a:lnTo>
                  <a:lnTo>
                    <a:pt x="1587" y="28"/>
                  </a:lnTo>
                  <a:lnTo>
                    <a:pt x="1591" y="24"/>
                  </a:lnTo>
                  <a:lnTo>
                    <a:pt x="1597" y="19"/>
                  </a:lnTo>
                  <a:lnTo>
                    <a:pt x="1600" y="14"/>
                  </a:lnTo>
                  <a:lnTo>
                    <a:pt x="1606" y="11"/>
                  </a:lnTo>
                  <a:lnTo>
                    <a:pt x="1610" y="7"/>
                  </a:lnTo>
                  <a:lnTo>
                    <a:pt x="1675" y="1757"/>
                  </a:lnTo>
                  <a:lnTo>
                    <a:pt x="1692" y="2175"/>
                  </a:lnTo>
                  <a:lnTo>
                    <a:pt x="1706" y="2183"/>
                  </a:lnTo>
                  <a:lnTo>
                    <a:pt x="1701" y="2183"/>
                  </a:lnTo>
                  <a:lnTo>
                    <a:pt x="1733" y="3132"/>
                  </a:lnTo>
                  <a:lnTo>
                    <a:pt x="1597" y="3036"/>
                  </a:lnTo>
                  <a:lnTo>
                    <a:pt x="1597" y="2765"/>
                  </a:lnTo>
                  <a:lnTo>
                    <a:pt x="1496" y="118"/>
                  </a:lnTo>
                  <a:lnTo>
                    <a:pt x="1496" y="109"/>
                  </a:lnTo>
                  <a:lnTo>
                    <a:pt x="1498" y="100"/>
                  </a:lnTo>
                  <a:lnTo>
                    <a:pt x="1503" y="93"/>
                  </a:lnTo>
                  <a:lnTo>
                    <a:pt x="1511" y="86"/>
                  </a:lnTo>
                  <a:lnTo>
                    <a:pt x="1519" y="79"/>
                  </a:lnTo>
                  <a:lnTo>
                    <a:pt x="1528" y="72"/>
                  </a:lnTo>
                  <a:lnTo>
                    <a:pt x="1537" y="65"/>
                  </a:lnTo>
                  <a:lnTo>
                    <a:pt x="1546" y="58"/>
                  </a:lnTo>
                  <a:lnTo>
                    <a:pt x="1555" y="51"/>
                  </a:lnTo>
                  <a:lnTo>
                    <a:pt x="1560" y="43"/>
                  </a:lnTo>
                  <a:lnTo>
                    <a:pt x="1555" y="36"/>
                  </a:lnTo>
                  <a:lnTo>
                    <a:pt x="1484" y="86"/>
                  </a:lnTo>
                  <a:lnTo>
                    <a:pt x="1341" y="89"/>
                  </a:lnTo>
                  <a:lnTo>
                    <a:pt x="1194" y="92"/>
                  </a:lnTo>
                  <a:lnTo>
                    <a:pt x="1049" y="93"/>
                  </a:lnTo>
                  <a:lnTo>
                    <a:pt x="898" y="96"/>
                  </a:lnTo>
                  <a:lnTo>
                    <a:pt x="749" y="97"/>
                  </a:lnTo>
                  <a:lnTo>
                    <a:pt x="598" y="100"/>
                  </a:lnTo>
                  <a:lnTo>
                    <a:pt x="446" y="103"/>
                  </a:lnTo>
                  <a:lnTo>
                    <a:pt x="296" y="107"/>
                  </a:lnTo>
                  <a:lnTo>
                    <a:pt x="148" y="111"/>
                  </a:lnTo>
                  <a:lnTo>
                    <a:pt x="0" y="118"/>
                  </a:lnTo>
                  <a:lnTo>
                    <a:pt x="3" y="103"/>
                  </a:lnTo>
                  <a:lnTo>
                    <a:pt x="12" y="89"/>
                  </a:lnTo>
                  <a:lnTo>
                    <a:pt x="24" y="78"/>
                  </a:lnTo>
                  <a:lnTo>
                    <a:pt x="41" y="68"/>
                  </a:lnTo>
                  <a:lnTo>
                    <a:pt x="62" y="60"/>
                  </a:lnTo>
                  <a:lnTo>
                    <a:pt x="81" y="51"/>
                  </a:lnTo>
                  <a:lnTo>
                    <a:pt x="104" y="44"/>
                  </a:lnTo>
                  <a:lnTo>
                    <a:pt x="125" y="37"/>
                  </a:lnTo>
                  <a:lnTo>
                    <a:pt x="145" y="29"/>
                  </a:lnTo>
                  <a:lnTo>
                    <a:pt x="163" y="22"/>
                  </a:lnTo>
                  <a:lnTo>
                    <a:pt x="301" y="25"/>
                  </a:lnTo>
                  <a:lnTo>
                    <a:pt x="440" y="25"/>
                  </a:lnTo>
                  <a:lnTo>
                    <a:pt x="583" y="24"/>
                  </a:lnTo>
                  <a:lnTo>
                    <a:pt x="728" y="19"/>
                  </a:lnTo>
                  <a:lnTo>
                    <a:pt x="874" y="15"/>
                  </a:lnTo>
                  <a:lnTo>
                    <a:pt x="1020" y="10"/>
                  </a:lnTo>
                  <a:lnTo>
                    <a:pt x="1166" y="5"/>
                  </a:lnTo>
                  <a:lnTo>
                    <a:pt x="1311" y="1"/>
                  </a:lnTo>
                  <a:lnTo>
                    <a:pt x="1456" y="0"/>
                  </a:lnTo>
                  <a:lnTo>
                    <a:pt x="1597" y="1"/>
                  </a:lnTo>
                  <a:lnTo>
                    <a:pt x="1560" y="32"/>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Freeform 15"/>
            <p:cNvSpPr>
              <a:spLocks/>
            </p:cNvSpPr>
            <p:nvPr/>
          </p:nvSpPr>
          <p:spPr bwMode="auto">
            <a:xfrm>
              <a:off x="1971" y="231"/>
              <a:ext cx="1358" cy="101"/>
            </a:xfrm>
            <a:custGeom>
              <a:avLst/>
              <a:gdLst>
                <a:gd name="T0" fmla="*/ 1357 w 1358"/>
                <a:gd name="T1" fmla="*/ 0 h 101"/>
                <a:gd name="T2" fmla="*/ 1341 w 1358"/>
                <a:gd name="T3" fmla="*/ 7 h 101"/>
                <a:gd name="T4" fmla="*/ 1324 w 1358"/>
                <a:gd name="T5" fmla="*/ 15 h 101"/>
                <a:gd name="T6" fmla="*/ 1309 w 1358"/>
                <a:gd name="T7" fmla="*/ 22 h 101"/>
                <a:gd name="T8" fmla="*/ 1296 w 1358"/>
                <a:gd name="T9" fmla="*/ 31 h 101"/>
                <a:gd name="T10" fmla="*/ 1281 w 1358"/>
                <a:gd name="T11" fmla="*/ 40 h 101"/>
                <a:gd name="T12" fmla="*/ 1268 w 1358"/>
                <a:gd name="T13" fmla="*/ 50 h 101"/>
                <a:gd name="T14" fmla="*/ 1255 w 1358"/>
                <a:gd name="T15" fmla="*/ 59 h 101"/>
                <a:gd name="T16" fmla="*/ 1241 w 1358"/>
                <a:gd name="T17" fmla="*/ 68 h 101"/>
                <a:gd name="T18" fmla="*/ 1224 w 1358"/>
                <a:gd name="T19" fmla="*/ 77 h 101"/>
                <a:gd name="T20" fmla="*/ 1209 w 1358"/>
                <a:gd name="T21" fmla="*/ 86 h 101"/>
                <a:gd name="T22" fmla="*/ 90 w 1358"/>
                <a:gd name="T23" fmla="*/ 100 h 101"/>
                <a:gd name="T24" fmla="*/ 0 w 1358"/>
                <a:gd name="T25" fmla="*/ 25 h 101"/>
                <a:gd name="T26" fmla="*/ 1273 w 1358"/>
                <a:gd name="T27" fmla="*/ 0 h 101"/>
                <a:gd name="T28" fmla="*/ 1357 w 1358"/>
                <a:gd name="T29" fmla="*/ 0 h 101"/>
                <a:gd name="T30" fmla="*/ 1357 w 1358"/>
                <a:gd name="T31" fmla="*/ 0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8" h="101">
                  <a:moveTo>
                    <a:pt x="1357" y="0"/>
                  </a:moveTo>
                  <a:lnTo>
                    <a:pt x="1341" y="7"/>
                  </a:lnTo>
                  <a:lnTo>
                    <a:pt x="1324" y="15"/>
                  </a:lnTo>
                  <a:lnTo>
                    <a:pt x="1309" y="22"/>
                  </a:lnTo>
                  <a:lnTo>
                    <a:pt x="1296" y="31"/>
                  </a:lnTo>
                  <a:lnTo>
                    <a:pt x="1281" y="40"/>
                  </a:lnTo>
                  <a:lnTo>
                    <a:pt x="1268" y="50"/>
                  </a:lnTo>
                  <a:lnTo>
                    <a:pt x="1255" y="59"/>
                  </a:lnTo>
                  <a:lnTo>
                    <a:pt x="1241" y="68"/>
                  </a:lnTo>
                  <a:lnTo>
                    <a:pt x="1224" y="77"/>
                  </a:lnTo>
                  <a:lnTo>
                    <a:pt x="1209" y="86"/>
                  </a:lnTo>
                  <a:lnTo>
                    <a:pt x="90" y="100"/>
                  </a:lnTo>
                  <a:lnTo>
                    <a:pt x="0" y="25"/>
                  </a:lnTo>
                  <a:lnTo>
                    <a:pt x="1273" y="0"/>
                  </a:lnTo>
                  <a:lnTo>
                    <a:pt x="1357" y="0"/>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Freeform 16"/>
            <p:cNvSpPr>
              <a:spLocks/>
            </p:cNvSpPr>
            <p:nvPr/>
          </p:nvSpPr>
          <p:spPr bwMode="auto">
            <a:xfrm>
              <a:off x="1939" y="256"/>
              <a:ext cx="110" cy="448"/>
            </a:xfrm>
            <a:custGeom>
              <a:avLst/>
              <a:gdLst>
                <a:gd name="T0" fmla="*/ 94 w 110"/>
                <a:gd name="T1" fmla="*/ 137 h 448"/>
                <a:gd name="T2" fmla="*/ 88 w 110"/>
                <a:gd name="T3" fmla="*/ 447 h 448"/>
                <a:gd name="T4" fmla="*/ 44 w 110"/>
                <a:gd name="T5" fmla="*/ 383 h 448"/>
                <a:gd name="T6" fmla="*/ 50 w 110"/>
                <a:gd name="T7" fmla="*/ 387 h 448"/>
                <a:gd name="T8" fmla="*/ 59 w 110"/>
                <a:gd name="T9" fmla="*/ 381 h 448"/>
                <a:gd name="T10" fmla="*/ 62 w 110"/>
                <a:gd name="T11" fmla="*/ 374 h 448"/>
                <a:gd name="T12" fmla="*/ 62 w 110"/>
                <a:gd name="T13" fmla="*/ 368 h 448"/>
                <a:gd name="T14" fmla="*/ 59 w 110"/>
                <a:gd name="T15" fmla="*/ 362 h 448"/>
                <a:gd name="T16" fmla="*/ 52 w 110"/>
                <a:gd name="T17" fmla="*/ 357 h 448"/>
                <a:gd name="T18" fmla="*/ 44 w 110"/>
                <a:gd name="T19" fmla="*/ 351 h 448"/>
                <a:gd name="T20" fmla="*/ 38 w 110"/>
                <a:gd name="T21" fmla="*/ 346 h 448"/>
                <a:gd name="T22" fmla="*/ 31 w 110"/>
                <a:gd name="T23" fmla="*/ 340 h 448"/>
                <a:gd name="T24" fmla="*/ 28 w 110"/>
                <a:gd name="T25" fmla="*/ 335 h 448"/>
                <a:gd name="T26" fmla="*/ 25 w 110"/>
                <a:gd name="T27" fmla="*/ 326 h 448"/>
                <a:gd name="T28" fmla="*/ 0 w 110"/>
                <a:gd name="T29" fmla="*/ 312 h 448"/>
                <a:gd name="T30" fmla="*/ 5 w 110"/>
                <a:gd name="T31" fmla="*/ 0 h 448"/>
                <a:gd name="T32" fmla="*/ 16 w 110"/>
                <a:gd name="T33" fmla="*/ 14 h 448"/>
                <a:gd name="T34" fmla="*/ 31 w 110"/>
                <a:gd name="T35" fmla="*/ 27 h 448"/>
                <a:gd name="T36" fmla="*/ 47 w 110"/>
                <a:gd name="T37" fmla="*/ 39 h 448"/>
                <a:gd name="T38" fmla="*/ 65 w 110"/>
                <a:gd name="T39" fmla="*/ 52 h 448"/>
                <a:gd name="T40" fmla="*/ 80 w 110"/>
                <a:gd name="T41" fmla="*/ 64 h 448"/>
                <a:gd name="T42" fmla="*/ 94 w 110"/>
                <a:gd name="T43" fmla="*/ 78 h 448"/>
                <a:gd name="T44" fmla="*/ 104 w 110"/>
                <a:gd name="T45" fmla="*/ 91 h 448"/>
                <a:gd name="T46" fmla="*/ 109 w 110"/>
                <a:gd name="T47" fmla="*/ 105 h 448"/>
                <a:gd name="T48" fmla="*/ 106 w 110"/>
                <a:gd name="T49" fmla="*/ 120 h 448"/>
                <a:gd name="T50" fmla="*/ 94 w 110"/>
                <a:gd name="T51" fmla="*/ 137 h 448"/>
                <a:gd name="T52" fmla="*/ 94 w 110"/>
                <a:gd name="T53" fmla="*/ 137 h 4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0" h="448">
                  <a:moveTo>
                    <a:pt x="94" y="137"/>
                  </a:moveTo>
                  <a:lnTo>
                    <a:pt x="88" y="447"/>
                  </a:lnTo>
                  <a:lnTo>
                    <a:pt x="44" y="383"/>
                  </a:lnTo>
                  <a:lnTo>
                    <a:pt x="50" y="387"/>
                  </a:lnTo>
                  <a:lnTo>
                    <a:pt x="59" y="381"/>
                  </a:lnTo>
                  <a:lnTo>
                    <a:pt x="62" y="374"/>
                  </a:lnTo>
                  <a:lnTo>
                    <a:pt x="62" y="368"/>
                  </a:lnTo>
                  <a:lnTo>
                    <a:pt x="59" y="362"/>
                  </a:lnTo>
                  <a:lnTo>
                    <a:pt x="52" y="357"/>
                  </a:lnTo>
                  <a:lnTo>
                    <a:pt x="44" y="351"/>
                  </a:lnTo>
                  <a:lnTo>
                    <a:pt x="38" y="346"/>
                  </a:lnTo>
                  <a:lnTo>
                    <a:pt x="31" y="340"/>
                  </a:lnTo>
                  <a:lnTo>
                    <a:pt x="28" y="335"/>
                  </a:lnTo>
                  <a:lnTo>
                    <a:pt x="25" y="326"/>
                  </a:lnTo>
                  <a:lnTo>
                    <a:pt x="0" y="312"/>
                  </a:lnTo>
                  <a:lnTo>
                    <a:pt x="5" y="0"/>
                  </a:lnTo>
                  <a:lnTo>
                    <a:pt x="16" y="14"/>
                  </a:lnTo>
                  <a:lnTo>
                    <a:pt x="31" y="27"/>
                  </a:lnTo>
                  <a:lnTo>
                    <a:pt x="47" y="39"/>
                  </a:lnTo>
                  <a:lnTo>
                    <a:pt x="65" y="52"/>
                  </a:lnTo>
                  <a:lnTo>
                    <a:pt x="80" y="64"/>
                  </a:lnTo>
                  <a:lnTo>
                    <a:pt x="94" y="78"/>
                  </a:lnTo>
                  <a:lnTo>
                    <a:pt x="104" y="91"/>
                  </a:lnTo>
                  <a:lnTo>
                    <a:pt x="109" y="105"/>
                  </a:lnTo>
                  <a:lnTo>
                    <a:pt x="106" y="120"/>
                  </a:lnTo>
                  <a:lnTo>
                    <a:pt x="94" y="137"/>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Freeform 17"/>
            <p:cNvSpPr>
              <a:spLocks/>
            </p:cNvSpPr>
            <p:nvPr/>
          </p:nvSpPr>
          <p:spPr bwMode="auto">
            <a:xfrm>
              <a:off x="3942" y="322"/>
              <a:ext cx="1469" cy="147"/>
            </a:xfrm>
            <a:custGeom>
              <a:avLst/>
              <a:gdLst>
                <a:gd name="T0" fmla="*/ 1451 w 1469"/>
                <a:gd name="T1" fmla="*/ 15 h 147"/>
                <a:gd name="T2" fmla="*/ 1413 w 1469"/>
                <a:gd name="T3" fmla="*/ 41 h 147"/>
                <a:gd name="T4" fmla="*/ 1378 w 1469"/>
                <a:gd name="T5" fmla="*/ 65 h 147"/>
                <a:gd name="T6" fmla="*/ 1341 w 1469"/>
                <a:gd name="T7" fmla="*/ 90 h 147"/>
                <a:gd name="T8" fmla="*/ 1307 w 1469"/>
                <a:gd name="T9" fmla="*/ 117 h 147"/>
                <a:gd name="T10" fmla="*/ 343 w 1469"/>
                <a:gd name="T11" fmla="*/ 146 h 147"/>
                <a:gd name="T12" fmla="*/ 444 w 1469"/>
                <a:gd name="T13" fmla="*/ 129 h 147"/>
                <a:gd name="T14" fmla="*/ 638 w 1469"/>
                <a:gd name="T15" fmla="*/ 126 h 147"/>
                <a:gd name="T16" fmla="*/ 839 w 1469"/>
                <a:gd name="T17" fmla="*/ 124 h 147"/>
                <a:gd name="T18" fmla="*/ 1036 w 1469"/>
                <a:gd name="T19" fmla="*/ 119 h 147"/>
                <a:gd name="T20" fmla="*/ 1225 w 1469"/>
                <a:gd name="T21" fmla="*/ 113 h 147"/>
                <a:gd name="T22" fmla="*/ 1296 w 1469"/>
                <a:gd name="T23" fmla="*/ 96 h 147"/>
                <a:gd name="T24" fmla="*/ 1099 w 1469"/>
                <a:gd name="T25" fmla="*/ 97 h 147"/>
                <a:gd name="T26" fmla="*/ 915 w 1469"/>
                <a:gd name="T27" fmla="*/ 103 h 147"/>
                <a:gd name="T28" fmla="*/ 730 w 1469"/>
                <a:gd name="T29" fmla="*/ 108 h 147"/>
                <a:gd name="T30" fmla="*/ 539 w 1469"/>
                <a:gd name="T31" fmla="*/ 114 h 147"/>
                <a:gd name="T32" fmla="*/ 331 w 1469"/>
                <a:gd name="T33" fmla="*/ 117 h 147"/>
                <a:gd name="T34" fmla="*/ 266 w 1469"/>
                <a:gd name="T35" fmla="*/ 94 h 147"/>
                <a:gd name="T36" fmla="*/ 201 w 1469"/>
                <a:gd name="T37" fmla="*/ 83 h 147"/>
                <a:gd name="T38" fmla="*/ 135 w 1469"/>
                <a:gd name="T39" fmla="*/ 79 h 147"/>
                <a:gd name="T40" fmla="*/ 68 w 1469"/>
                <a:gd name="T41" fmla="*/ 78 h 147"/>
                <a:gd name="T42" fmla="*/ 0 w 1469"/>
                <a:gd name="T43" fmla="*/ 75 h 147"/>
                <a:gd name="T44" fmla="*/ 11 w 1469"/>
                <a:gd name="T45" fmla="*/ 37 h 147"/>
                <a:gd name="T46" fmla="*/ 35 w 1469"/>
                <a:gd name="T47" fmla="*/ 23 h 147"/>
                <a:gd name="T48" fmla="*/ 71 w 1469"/>
                <a:gd name="T49" fmla="*/ 23 h 147"/>
                <a:gd name="T50" fmla="*/ 113 w 1469"/>
                <a:gd name="T51" fmla="*/ 26 h 147"/>
                <a:gd name="T52" fmla="*/ 153 w 1469"/>
                <a:gd name="T53" fmla="*/ 21 h 147"/>
                <a:gd name="T54" fmla="*/ 421 w 1469"/>
                <a:gd name="T55" fmla="*/ 19 h 147"/>
                <a:gd name="T56" fmla="*/ 679 w 1469"/>
                <a:gd name="T57" fmla="*/ 14 h 147"/>
                <a:gd name="T58" fmla="*/ 932 w 1469"/>
                <a:gd name="T59" fmla="*/ 8 h 147"/>
                <a:gd name="T60" fmla="*/ 1193 w 1469"/>
                <a:gd name="T61" fmla="*/ 2 h 147"/>
                <a:gd name="T62" fmla="*/ 1468 w 1469"/>
                <a:gd name="T63" fmla="*/ 0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9" h="147">
                  <a:moveTo>
                    <a:pt x="1468" y="0"/>
                  </a:moveTo>
                  <a:lnTo>
                    <a:pt x="1451" y="15"/>
                  </a:lnTo>
                  <a:lnTo>
                    <a:pt x="1431" y="29"/>
                  </a:lnTo>
                  <a:lnTo>
                    <a:pt x="1413" y="41"/>
                  </a:lnTo>
                  <a:lnTo>
                    <a:pt x="1395" y="54"/>
                  </a:lnTo>
                  <a:lnTo>
                    <a:pt x="1378" y="65"/>
                  </a:lnTo>
                  <a:lnTo>
                    <a:pt x="1359" y="78"/>
                  </a:lnTo>
                  <a:lnTo>
                    <a:pt x="1341" y="90"/>
                  </a:lnTo>
                  <a:lnTo>
                    <a:pt x="1325" y="103"/>
                  </a:lnTo>
                  <a:lnTo>
                    <a:pt x="1307" y="117"/>
                  </a:lnTo>
                  <a:lnTo>
                    <a:pt x="1290" y="131"/>
                  </a:lnTo>
                  <a:lnTo>
                    <a:pt x="343" y="146"/>
                  </a:lnTo>
                  <a:lnTo>
                    <a:pt x="349" y="131"/>
                  </a:lnTo>
                  <a:lnTo>
                    <a:pt x="444" y="129"/>
                  </a:lnTo>
                  <a:lnTo>
                    <a:pt x="539" y="128"/>
                  </a:lnTo>
                  <a:lnTo>
                    <a:pt x="638" y="126"/>
                  </a:lnTo>
                  <a:lnTo>
                    <a:pt x="739" y="125"/>
                  </a:lnTo>
                  <a:lnTo>
                    <a:pt x="839" y="124"/>
                  </a:lnTo>
                  <a:lnTo>
                    <a:pt x="937" y="122"/>
                  </a:lnTo>
                  <a:lnTo>
                    <a:pt x="1036" y="119"/>
                  </a:lnTo>
                  <a:lnTo>
                    <a:pt x="1131" y="117"/>
                  </a:lnTo>
                  <a:lnTo>
                    <a:pt x="1225" y="113"/>
                  </a:lnTo>
                  <a:lnTo>
                    <a:pt x="1315" y="106"/>
                  </a:lnTo>
                  <a:lnTo>
                    <a:pt x="1296" y="96"/>
                  </a:lnTo>
                  <a:lnTo>
                    <a:pt x="1196" y="96"/>
                  </a:lnTo>
                  <a:lnTo>
                    <a:pt x="1099" y="97"/>
                  </a:lnTo>
                  <a:lnTo>
                    <a:pt x="1006" y="99"/>
                  </a:lnTo>
                  <a:lnTo>
                    <a:pt x="915" y="103"/>
                  </a:lnTo>
                  <a:lnTo>
                    <a:pt x="823" y="106"/>
                  </a:lnTo>
                  <a:lnTo>
                    <a:pt x="730" y="108"/>
                  </a:lnTo>
                  <a:lnTo>
                    <a:pt x="636" y="111"/>
                  </a:lnTo>
                  <a:lnTo>
                    <a:pt x="539" y="114"/>
                  </a:lnTo>
                  <a:lnTo>
                    <a:pt x="437" y="115"/>
                  </a:lnTo>
                  <a:lnTo>
                    <a:pt x="331" y="117"/>
                  </a:lnTo>
                  <a:lnTo>
                    <a:pt x="298" y="104"/>
                  </a:lnTo>
                  <a:lnTo>
                    <a:pt x="266" y="94"/>
                  </a:lnTo>
                  <a:lnTo>
                    <a:pt x="232" y="87"/>
                  </a:lnTo>
                  <a:lnTo>
                    <a:pt x="201" y="83"/>
                  </a:lnTo>
                  <a:lnTo>
                    <a:pt x="167" y="80"/>
                  </a:lnTo>
                  <a:lnTo>
                    <a:pt x="135" y="79"/>
                  </a:lnTo>
                  <a:lnTo>
                    <a:pt x="102" y="79"/>
                  </a:lnTo>
                  <a:lnTo>
                    <a:pt x="68" y="78"/>
                  </a:lnTo>
                  <a:lnTo>
                    <a:pt x="35" y="76"/>
                  </a:lnTo>
                  <a:lnTo>
                    <a:pt x="0" y="75"/>
                  </a:lnTo>
                  <a:lnTo>
                    <a:pt x="3" y="53"/>
                  </a:lnTo>
                  <a:lnTo>
                    <a:pt x="11" y="37"/>
                  </a:lnTo>
                  <a:lnTo>
                    <a:pt x="21" y="28"/>
                  </a:lnTo>
                  <a:lnTo>
                    <a:pt x="35" y="23"/>
                  </a:lnTo>
                  <a:lnTo>
                    <a:pt x="53" y="22"/>
                  </a:lnTo>
                  <a:lnTo>
                    <a:pt x="71" y="23"/>
                  </a:lnTo>
                  <a:lnTo>
                    <a:pt x="91" y="25"/>
                  </a:lnTo>
                  <a:lnTo>
                    <a:pt x="113" y="26"/>
                  </a:lnTo>
                  <a:lnTo>
                    <a:pt x="134" y="25"/>
                  </a:lnTo>
                  <a:lnTo>
                    <a:pt x="153" y="21"/>
                  </a:lnTo>
                  <a:lnTo>
                    <a:pt x="289" y="21"/>
                  </a:lnTo>
                  <a:lnTo>
                    <a:pt x="421" y="19"/>
                  </a:lnTo>
                  <a:lnTo>
                    <a:pt x="550" y="16"/>
                  </a:lnTo>
                  <a:lnTo>
                    <a:pt x="679" y="14"/>
                  </a:lnTo>
                  <a:lnTo>
                    <a:pt x="805" y="11"/>
                  </a:lnTo>
                  <a:lnTo>
                    <a:pt x="932" y="8"/>
                  </a:lnTo>
                  <a:lnTo>
                    <a:pt x="1063" y="4"/>
                  </a:lnTo>
                  <a:lnTo>
                    <a:pt x="1193" y="2"/>
                  </a:lnTo>
                  <a:lnTo>
                    <a:pt x="1328" y="0"/>
                  </a:lnTo>
                  <a:lnTo>
                    <a:pt x="1468" y="0"/>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Freeform 18"/>
            <p:cNvSpPr>
              <a:spLocks/>
            </p:cNvSpPr>
            <p:nvPr/>
          </p:nvSpPr>
          <p:spPr bwMode="auto">
            <a:xfrm>
              <a:off x="2111" y="352"/>
              <a:ext cx="1007" cy="111"/>
            </a:xfrm>
            <a:custGeom>
              <a:avLst/>
              <a:gdLst>
                <a:gd name="T0" fmla="*/ 747 w 1007"/>
                <a:gd name="T1" fmla="*/ 101 h 111"/>
                <a:gd name="T2" fmla="*/ 687 w 1007"/>
                <a:gd name="T3" fmla="*/ 102 h 111"/>
                <a:gd name="T4" fmla="*/ 623 w 1007"/>
                <a:gd name="T5" fmla="*/ 103 h 111"/>
                <a:gd name="T6" fmla="*/ 560 w 1007"/>
                <a:gd name="T7" fmla="*/ 105 h 111"/>
                <a:gd name="T8" fmla="*/ 492 w 1007"/>
                <a:gd name="T9" fmla="*/ 106 h 111"/>
                <a:gd name="T10" fmla="*/ 428 w 1007"/>
                <a:gd name="T11" fmla="*/ 109 h 111"/>
                <a:gd name="T12" fmla="*/ 360 w 1007"/>
                <a:gd name="T13" fmla="*/ 110 h 111"/>
                <a:gd name="T14" fmla="*/ 296 w 1007"/>
                <a:gd name="T15" fmla="*/ 110 h 111"/>
                <a:gd name="T16" fmla="*/ 232 w 1007"/>
                <a:gd name="T17" fmla="*/ 110 h 111"/>
                <a:gd name="T18" fmla="*/ 168 w 1007"/>
                <a:gd name="T19" fmla="*/ 109 h 111"/>
                <a:gd name="T20" fmla="*/ 107 w 1007"/>
                <a:gd name="T21" fmla="*/ 105 h 111"/>
                <a:gd name="T22" fmla="*/ 0 w 1007"/>
                <a:gd name="T23" fmla="*/ 16 h 111"/>
                <a:gd name="T24" fmla="*/ 101 w 1007"/>
                <a:gd name="T25" fmla="*/ 16 h 111"/>
                <a:gd name="T26" fmla="*/ 202 w 1007"/>
                <a:gd name="T27" fmla="*/ 16 h 111"/>
                <a:gd name="T28" fmla="*/ 305 w 1007"/>
                <a:gd name="T29" fmla="*/ 16 h 111"/>
                <a:gd name="T30" fmla="*/ 406 w 1007"/>
                <a:gd name="T31" fmla="*/ 14 h 111"/>
                <a:gd name="T32" fmla="*/ 507 w 1007"/>
                <a:gd name="T33" fmla="*/ 14 h 111"/>
                <a:gd name="T34" fmla="*/ 609 w 1007"/>
                <a:gd name="T35" fmla="*/ 11 h 111"/>
                <a:gd name="T36" fmla="*/ 709 w 1007"/>
                <a:gd name="T37" fmla="*/ 10 h 111"/>
                <a:gd name="T38" fmla="*/ 810 w 1007"/>
                <a:gd name="T39" fmla="*/ 7 h 111"/>
                <a:gd name="T40" fmla="*/ 909 w 1007"/>
                <a:gd name="T41" fmla="*/ 4 h 111"/>
                <a:gd name="T42" fmla="*/ 1006 w 1007"/>
                <a:gd name="T43" fmla="*/ 0 h 111"/>
                <a:gd name="T44" fmla="*/ 747 w 1007"/>
                <a:gd name="T45" fmla="*/ 101 h 111"/>
                <a:gd name="T46" fmla="*/ 747 w 1007"/>
                <a:gd name="T47" fmla="*/ 101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7" h="111">
                  <a:moveTo>
                    <a:pt x="747" y="101"/>
                  </a:moveTo>
                  <a:lnTo>
                    <a:pt x="687" y="102"/>
                  </a:lnTo>
                  <a:lnTo>
                    <a:pt x="623" y="103"/>
                  </a:lnTo>
                  <a:lnTo>
                    <a:pt x="560" y="105"/>
                  </a:lnTo>
                  <a:lnTo>
                    <a:pt x="492" y="106"/>
                  </a:lnTo>
                  <a:lnTo>
                    <a:pt x="428" y="109"/>
                  </a:lnTo>
                  <a:lnTo>
                    <a:pt x="360" y="110"/>
                  </a:lnTo>
                  <a:lnTo>
                    <a:pt x="296" y="110"/>
                  </a:lnTo>
                  <a:lnTo>
                    <a:pt x="232" y="110"/>
                  </a:lnTo>
                  <a:lnTo>
                    <a:pt x="168" y="109"/>
                  </a:lnTo>
                  <a:lnTo>
                    <a:pt x="107" y="105"/>
                  </a:lnTo>
                  <a:lnTo>
                    <a:pt x="0" y="16"/>
                  </a:lnTo>
                  <a:lnTo>
                    <a:pt x="101" y="16"/>
                  </a:lnTo>
                  <a:lnTo>
                    <a:pt x="202" y="16"/>
                  </a:lnTo>
                  <a:lnTo>
                    <a:pt x="305" y="16"/>
                  </a:lnTo>
                  <a:lnTo>
                    <a:pt x="406" y="14"/>
                  </a:lnTo>
                  <a:lnTo>
                    <a:pt x="507" y="14"/>
                  </a:lnTo>
                  <a:lnTo>
                    <a:pt x="609" y="11"/>
                  </a:lnTo>
                  <a:lnTo>
                    <a:pt x="709" y="10"/>
                  </a:lnTo>
                  <a:lnTo>
                    <a:pt x="810" y="7"/>
                  </a:lnTo>
                  <a:lnTo>
                    <a:pt x="909" y="4"/>
                  </a:lnTo>
                  <a:lnTo>
                    <a:pt x="1006" y="0"/>
                  </a:lnTo>
                  <a:lnTo>
                    <a:pt x="747" y="101"/>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Freeform 19"/>
            <p:cNvSpPr>
              <a:spLocks/>
            </p:cNvSpPr>
            <p:nvPr/>
          </p:nvSpPr>
          <p:spPr bwMode="auto">
            <a:xfrm>
              <a:off x="2048" y="368"/>
              <a:ext cx="165" cy="366"/>
            </a:xfrm>
            <a:custGeom>
              <a:avLst/>
              <a:gdLst>
                <a:gd name="T0" fmla="*/ 164 w 165"/>
                <a:gd name="T1" fmla="*/ 110 h 366"/>
                <a:gd name="T2" fmla="*/ 158 w 165"/>
                <a:gd name="T3" fmla="*/ 310 h 366"/>
                <a:gd name="T4" fmla="*/ 142 w 165"/>
                <a:gd name="T5" fmla="*/ 317 h 366"/>
                <a:gd name="T6" fmla="*/ 126 w 165"/>
                <a:gd name="T7" fmla="*/ 323 h 366"/>
                <a:gd name="T8" fmla="*/ 110 w 165"/>
                <a:gd name="T9" fmla="*/ 330 h 366"/>
                <a:gd name="T10" fmla="*/ 96 w 165"/>
                <a:gd name="T11" fmla="*/ 337 h 366"/>
                <a:gd name="T12" fmla="*/ 80 w 165"/>
                <a:gd name="T13" fmla="*/ 342 h 366"/>
                <a:gd name="T14" fmla="*/ 64 w 165"/>
                <a:gd name="T15" fmla="*/ 349 h 366"/>
                <a:gd name="T16" fmla="*/ 48 w 165"/>
                <a:gd name="T17" fmla="*/ 355 h 366"/>
                <a:gd name="T18" fmla="*/ 32 w 165"/>
                <a:gd name="T19" fmla="*/ 359 h 366"/>
                <a:gd name="T20" fmla="*/ 16 w 165"/>
                <a:gd name="T21" fmla="*/ 363 h 366"/>
                <a:gd name="T22" fmla="*/ 0 w 165"/>
                <a:gd name="T23" fmla="*/ 365 h 366"/>
                <a:gd name="T24" fmla="*/ 12 w 165"/>
                <a:gd name="T25" fmla="*/ 0 h 366"/>
                <a:gd name="T26" fmla="*/ 31 w 165"/>
                <a:gd name="T27" fmla="*/ 7 h 366"/>
                <a:gd name="T28" fmla="*/ 48 w 165"/>
                <a:gd name="T29" fmla="*/ 15 h 366"/>
                <a:gd name="T30" fmla="*/ 64 w 165"/>
                <a:gd name="T31" fmla="*/ 25 h 366"/>
                <a:gd name="T32" fmla="*/ 79 w 165"/>
                <a:gd name="T33" fmla="*/ 36 h 366"/>
                <a:gd name="T34" fmla="*/ 95 w 165"/>
                <a:gd name="T35" fmla="*/ 47 h 366"/>
                <a:gd name="T36" fmla="*/ 108 w 165"/>
                <a:gd name="T37" fmla="*/ 60 h 366"/>
                <a:gd name="T38" fmla="*/ 121 w 165"/>
                <a:gd name="T39" fmla="*/ 71 h 366"/>
                <a:gd name="T40" fmla="*/ 135 w 165"/>
                <a:gd name="T41" fmla="*/ 85 h 366"/>
                <a:gd name="T42" fmla="*/ 149 w 165"/>
                <a:gd name="T43" fmla="*/ 97 h 366"/>
                <a:gd name="T44" fmla="*/ 164 w 165"/>
                <a:gd name="T45" fmla="*/ 110 h 366"/>
                <a:gd name="T46" fmla="*/ 164 w 165"/>
                <a:gd name="T47" fmla="*/ 110 h 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66">
                  <a:moveTo>
                    <a:pt x="164" y="110"/>
                  </a:moveTo>
                  <a:lnTo>
                    <a:pt x="158" y="310"/>
                  </a:lnTo>
                  <a:lnTo>
                    <a:pt x="142" y="317"/>
                  </a:lnTo>
                  <a:lnTo>
                    <a:pt x="126" y="323"/>
                  </a:lnTo>
                  <a:lnTo>
                    <a:pt x="110" y="330"/>
                  </a:lnTo>
                  <a:lnTo>
                    <a:pt x="96" y="337"/>
                  </a:lnTo>
                  <a:lnTo>
                    <a:pt x="80" y="342"/>
                  </a:lnTo>
                  <a:lnTo>
                    <a:pt x="64" y="349"/>
                  </a:lnTo>
                  <a:lnTo>
                    <a:pt x="48" y="355"/>
                  </a:lnTo>
                  <a:lnTo>
                    <a:pt x="32" y="359"/>
                  </a:lnTo>
                  <a:lnTo>
                    <a:pt x="16" y="363"/>
                  </a:lnTo>
                  <a:lnTo>
                    <a:pt x="0" y="365"/>
                  </a:lnTo>
                  <a:lnTo>
                    <a:pt x="12" y="0"/>
                  </a:lnTo>
                  <a:lnTo>
                    <a:pt x="31" y="7"/>
                  </a:lnTo>
                  <a:lnTo>
                    <a:pt x="48" y="15"/>
                  </a:lnTo>
                  <a:lnTo>
                    <a:pt x="64" y="25"/>
                  </a:lnTo>
                  <a:lnTo>
                    <a:pt x="79" y="36"/>
                  </a:lnTo>
                  <a:lnTo>
                    <a:pt x="95" y="47"/>
                  </a:lnTo>
                  <a:lnTo>
                    <a:pt x="108" y="60"/>
                  </a:lnTo>
                  <a:lnTo>
                    <a:pt x="121" y="71"/>
                  </a:lnTo>
                  <a:lnTo>
                    <a:pt x="135" y="85"/>
                  </a:lnTo>
                  <a:lnTo>
                    <a:pt x="149" y="97"/>
                  </a:lnTo>
                  <a:lnTo>
                    <a:pt x="164" y="110"/>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Freeform 20"/>
            <p:cNvSpPr>
              <a:spLocks/>
            </p:cNvSpPr>
            <p:nvPr/>
          </p:nvSpPr>
          <p:spPr bwMode="auto">
            <a:xfrm>
              <a:off x="764" y="389"/>
              <a:ext cx="1189" cy="541"/>
            </a:xfrm>
            <a:custGeom>
              <a:avLst/>
              <a:gdLst>
                <a:gd name="T0" fmla="*/ 1105 w 1189"/>
                <a:gd name="T1" fmla="*/ 170 h 541"/>
                <a:gd name="T2" fmla="*/ 1126 w 1189"/>
                <a:gd name="T3" fmla="*/ 188 h 541"/>
                <a:gd name="T4" fmla="*/ 1188 w 1189"/>
                <a:gd name="T5" fmla="*/ 229 h 541"/>
                <a:gd name="T6" fmla="*/ 1130 w 1189"/>
                <a:gd name="T7" fmla="*/ 218 h 541"/>
                <a:gd name="T8" fmla="*/ 1098 w 1189"/>
                <a:gd name="T9" fmla="*/ 229 h 541"/>
                <a:gd name="T10" fmla="*/ 1096 w 1189"/>
                <a:gd name="T11" fmla="*/ 242 h 541"/>
                <a:gd name="T12" fmla="*/ 1128 w 1189"/>
                <a:gd name="T13" fmla="*/ 245 h 541"/>
                <a:gd name="T14" fmla="*/ 1054 w 1189"/>
                <a:gd name="T15" fmla="*/ 229 h 541"/>
                <a:gd name="T16" fmla="*/ 1035 w 1189"/>
                <a:gd name="T17" fmla="*/ 229 h 541"/>
                <a:gd name="T18" fmla="*/ 1073 w 1189"/>
                <a:gd name="T19" fmla="*/ 170 h 541"/>
                <a:gd name="T20" fmla="*/ 1067 w 1189"/>
                <a:gd name="T21" fmla="*/ 118 h 541"/>
                <a:gd name="T22" fmla="*/ 1024 w 1189"/>
                <a:gd name="T23" fmla="*/ 100 h 541"/>
                <a:gd name="T24" fmla="*/ 1029 w 1189"/>
                <a:gd name="T25" fmla="*/ 153 h 541"/>
                <a:gd name="T26" fmla="*/ 1001 w 1189"/>
                <a:gd name="T27" fmla="*/ 126 h 541"/>
                <a:gd name="T28" fmla="*/ 950 w 1189"/>
                <a:gd name="T29" fmla="*/ 94 h 541"/>
                <a:gd name="T30" fmla="*/ 900 w 1189"/>
                <a:gd name="T31" fmla="*/ 80 h 541"/>
                <a:gd name="T32" fmla="*/ 915 w 1189"/>
                <a:gd name="T33" fmla="*/ 129 h 541"/>
                <a:gd name="T34" fmla="*/ 978 w 1189"/>
                <a:gd name="T35" fmla="*/ 161 h 541"/>
                <a:gd name="T36" fmla="*/ 991 w 1189"/>
                <a:gd name="T37" fmla="*/ 228 h 541"/>
                <a:gd name="T38" fmla="*/ 899 w 1189"/>
                <a:gd name="T39" fmla="*/ 124 h 541"/>
                <a:gd name="T40" fmla="*/ 783 w 1189"/>
                <a:gd name="T41" fmla="*/ 89 h 541"/>
                <a:gd name="T42" fmla="*/ 799 w 1189"/>
                <a:gd name="T43" fmla="*/ 114 h 541"/>
                <a:gd name="T44" fmla="*/ 736 w 1189"/>
                <a:gd name="T45" fmla="*/ 90 h 541"/>
                <a:gd name="T46" fmla="*/ 783 w 1189"/>
                <a:gd name="T47" fmla="*/ 133 h 541"/>
                <a:gd name="T48" fmla="*/ 825 w 1189"/>
                <a:gd name="T49" fmla="*/ 125 h 541"/>
                <a:gd name="T50" fmla="*/ 928 w 1189"/>
                <a:gd name="T51" fmla="*/ 196 h 541"/>
                <a:gd name="T52" fmla="*/ 851 w 1189"/>
                <a:gd name="T53" fmla="*/ 179 h 541"/>
                <a:gd name="T54" fmla="*/ 623 w 1189"/>
                <a:gd name="T55" fmla="*/ 174 h 541"/>
                <a:gd name="T56" fmla="*/ 387 w 1189"/>
                <a:gd name="T57" fmla="*/ 381 h 541"/>
                <a:gd name="T58" fmla="*/ 167 w 1189"/>
                <a:gd name="T59" fmla="*/ 448 h 541"/>
                <a:gd name="T60" fmla="*/ 46 w 1189"/>
                <a:gd name="T61" fmla="*/ 525 h 541"/>
                <a:gd name="T62" fmla="*/ 56 w 1189"/>
                <a:gd name="T63" fmla="*/ 533 h 541"/>
                <a:gd name="T64" fmla="*/ 131 w 1189"/>
                <a:gd name="T65" fmla="*/ 508 h 541"/>
                <a:gd name="T66" fmla="*/ 131 w 1189"/>
                <a:gd name="T67" fmla="*/ 518 h 541"/>
                <a:gd name="T68" fmla="*/ 0 w 1189"/>
                <a:gd name="T69" fmla="*/ 540 h 541"/>
                <a:gd name="T70" fmla="*/ 90 w 1189"/>
                <a:gd name="T71" fmla="*/ 479 h 541"/>
                <a:gd name="T72" fmla="*/ 84 w 1189"/>
                <a:gd name="T73" fmla="*/ 437 h 541"/>
                <a:gd name="T74" fmla="*/ 53 w 1189"/>
                <a:gd name="T75" fmla="*/ 447 h 541"/>
                <a:gd name="T76" fmla="*/ 210 w 1189"/>
                <a:gd name="T77" fmla="*/ 370 h 541"/>
                <a:gd name="T78" fmla="*/ 270 w 1189"/>
                <a:gd name="T79" fmla="*/ 300 h 541"/>
                <a:gd name="T80" fmla="*/ 291 w 1189"/>
                <a:gd name="T81" fmla="*/ 260 h 541"/>
                <a:gd name="T82" fmla="*/ 198 w 1189"/>
                <a:gd name="T83" fmla="*/ 282 h 541"/>
                <a:gd name="T84" fmla="*/ 307 w 1189"/>
                <a:gd name="T85" fmla="*/ 249 h 541"/>
                <a:gd name="T86" fmla="*/ 359 w 1189"/>
                <a:gd name="T87" fmla="*/ 182 h 541"/>
                <a:gd name="T88" fmla="*/ 463 w 1189"/>
                <a:gd name="T89" fmla="*/ 195 h 541"/>
                <a:gd name="T90" fmla="*/ 395 w 1189"/>
                <a:gd name="T91" fmla="*/ 147 h 541"/>
                <a:gd name="T92" fmla="*/ 298 w 1189"/>
                <a:gd name="T93" fmla="*/ 161 h 541"/>
                <a:gd name="T94" fmla="*/ 314 w 1189"/>
                <a:gd name="T95" fmla="*/ 178 h 541"/>
                <a:gd name="T96" fmla="*/ 247 w 1189"/>
                <a:gd name="T97" fmla="*/ 183 h 541"/>
                <a:gd name="T98" fmla="*/ 197 w 1189"/>
                <a:gd name="T99" fmla="*/ 243 h 541"/>
                <a:gd name="T100" fmla="*/ 141 w 1189"/>
                <a:gd name="T101" fmla="*/ 264 h 541"/>
                <a:gd name="T102" fmla="*/ 230 w 1189"/>
                <a:gd name="T103" fmla="*/ 168 h 541"/>
                <a:gd name="T104" fmla="*/ 374 w 1189"/>
                <a:gd name="T105" fmla="*/ 130 h 541"/>
                <a:gd name="T106" fmla="*/ 560 w 1189"/>
                <a:gd name="T107" fmla="*/ 146 h 541"/>
                <a:gd name="T108" fmla="*/ 622 w 1189"/>
                <a:gd name="T109" fmla="*/ 111 h 541"/>
                <a:gd name="T110" fmla="*/ 698 w 1189"/>
                <a:gd name="T111" fmla="*/ 112 h 541"/>
                <a:gd name="T112" fmla="*/ 645 w 1189"/>
                <a:gd name="T113" fmla="*/ 73 h 541"/>
                <a:gd name="T114" fmla="*/ 710 w 1189"/>
                <a:gd name="T115" fmla="*/ 69 h 541"/>
                <a:gd name="T116" fmla="*/ 783 w 1189"/>
                <a:gd name="T117" fmla="*/ 37 h 541"/>
                <a:gd name="T118" fmla="*/ 907 w 1189"/>
                <a:gd name="T119" fmla="*/ 64 h 541"/>
                <a:gd name="T120" fmla="*/ 876 w 1189"/>
                <a:gd name="T121" fmla="*/ 19 h 541"/>
                <a:gd name="T122" fmla="*/ 980 w 1189"/>
                <a:gd name="T123" fmla="*/ 41 h 541"/>
                <a:gd name="T124" fmla="*/ 1115 w 1189"/>
                <a:gd name="T125" fmla="*/ 164 h 5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89" h="541">
                  <a:moveTo>
                    <a:pt x="1115" y="164"/>
                  </a:moveTo>
                  <a:lnTo>
                    <a:pt x="1114" y="164"/>
                  </a:lnTo>
                  <a:lnTo>
                    <a:pt x="1112" y="164"/>
                  </a:lnTo>
                  <a:lnTo>
                    <a:pt x="1111" y="165"/>
                  </a:lnTo>
                  <a:lnTo>
                    <a:pt x="1108" y="167"/>
                  </a:lnTo>
                  <a:lnTo>
                    <a:pt x="1107" y="167"/>
                  </a:lnTo>
                  <a:lnTo>
                    <a:pt x="1105" y="170"/>
                  </a:lnTo>
                  <a:lnTo>
                    <a:pt x="1104" y="171"/>
                  </a:lnTo>
                  <a:lnTo>
                    <a:pt x="1102" y="172"/>
                  </a:lnTo>
                  <a:lnTo>
                    <a:pt x="1099" y="174"/>
                  </a:lnTo>
                  <a:lnTo>
                    <a:pt x="1098" y="175"/>
                  </a:lnTo>
                  <a:lnTo>
                    <a:pt x="1108" y="178"/>
                  </a:lnTo>
                  <a:lnTo>
                    <a:pt x="1117" y="182"/>
                  </a:lnTo>
                  <a:lnTo>
                    <a:pt x="1126" y="188"/>
                  </a:lnTo>
                  <a:lnTo>
                    <a:pt x="1136" y="193"/>
                  </a:lnTo>
                  <a:lnTo>
                    <a:pt x="1143" y="199"/>
                  </a:lnTo>
                  <a:lnTo>
                    <a:pt x="1152" y="206"/>
                  </a:lnTo>
                  <a:lnTo>
                    <a:pt x="1162" y="211"/>
                  </a:lnTo>
                  <a:lnTo>
                    <a:pt x="1171" y="218"/>
                  </a:lnTo>
                  <a:lnTo>
                    <a:pt x="1180" y="224"/>
                  </a:lnTo>
                  <a:lnTo>
                    <a:pt x="1188" y="229"/>
                  </a:lnTo>
                  <a:lnTo>
                    <a:pt x="1180" y="225"/>
                  </a:lnTo>
                  <a:lnTo>
                    <a:pt x="1172" y="222"/>
                  </a:lnTo>
                  <a:lnTo>
                    <a:pt x="1164" y="220"/>
                  </a:lnTo>
                  <a:lnTo>
                    <a:pt x="1155" y="218"/>
                  </a:lnTo>
                  <a:lnTo>
                    <a:pt x="1147" y="217"/>
                  </a:lnTo>
                  <a:lnTo>
                    <a:pt x="1139" y="217"/>
                  </a:lnTo>
                  <a:lnTo>
                    <a:pt x="1130" y="218"/>
                  </a:lnTo>
                  <a:lnTo>
                    <a:pt x="1123" y="220"/>
                  </a:lnTo>
                  <a:lnTo>
                    <a:pt x="1114" y="222"/>
                  </a:lnTo>
                  <a:lnTo>
                    <a:pt x="1105" y="225"/>
                  </a:lnTo>
                  <a:lnTo>
                    <a:pt x="1104" y="227"/>
                  </a:lnTo>
                  <a:lnTo>
                    <a:pt x="1102" y="228"/>
                  </a:lnTo>
                  <a:lnTo>
                    <a:pt x="1099" y="228"/>
                  </a:lnTo>
                  <a:lnTo>
                    <a:pt x="1098" y="229"/>
                  </a:lnTo>
                  <a:lnTo>
                    <a:pt x="1096" y="231"/>
                  </a:lnTo>
                  <a:lnTo>
                    <a:pt x="1095" y="232"/>
                  </a:lnTo>
                  <a:lnTo>
                    <a:pt x="1093" y="234"/>
                  </a:lnTo>
                  <a:lnTo>
                    <a:pt x="1093" y="235"/>
                  </a:lnTo>
                  <a:lnTo>
                    <a:pt x="1093" y="238"/>
                  </a:lnTo>
                  <a:lnTo>
                    <a:pt x="1093" y="239"/>
                  </a:lnTo>
                  <a:lnTo>
                    <a:pt x="1096" y="242"/>
                  </a:lnTo>
                  <a:lnTo>
                    <a:pt x="1099" y="243"/>
                  </a:lnTo>
                  <a:lnTo>
                    <a:pt x="1104" y="245"/>
                  </a:lnTo>
                  <a:lnTo>
                    <a:pt x="1108" y="245"/>
                  </a:lnTo>
                  <a:lnTo>
                    <a:pt x="1114" y="245"/>
                  </a:lnTo>
                  <a:lnTo>
                    <a:pt x="1117" y="245"/>
                  </a:lnTo>
                  <a:lnTo>
                    <a:pt x="1123" y="245"/>
                  </a:lnTo>
                  <a:lnTo>
                    <a:pt x="1128" y="245"/>
                  </a:lnTo>
                  <a:lnTo>
                    <a:pt x="1133" y="243"/>
                  </a:lnTo>
                  <a:lnTo>
                    <a:pt x="1137" y="243"/>
                  </a:lnTo>
                  <a:lnTo>
                    <a:pt x="1142" y="284"/>
                  </a:lnTo>
                  <a:lnTo>
                    <a:pt x="1061" y="225"/>
                  </a:lnTo>
                  <a:lnTo>
                    <a:pt x="1060" y="227"/>
                  </a:lnTo>
                  <a:lnTo>
                    <a:pt x="1058" y="228"/>
                  </a:lnTo>
                  <a:lnTo>
                    <a:pt x="1054" y="229"/>
                  </a:lnTo>
                  <a:lnTo>
                    <a:pt x="1052" y="229"/>
                  </a:lnTo>
                  <a:lnTo>
                    <a:pt x="1048" y="229"/>
                  </a:lnTo>
                  <a:lnTo>
                    <a:pt x="1045" y="229"/>
                  </a:lnTo>
                  <a:lnTo>
                    <a:pt x="1043" y="229"/>
                  </a:lnTo>
                  <a:lnTo>
                    <a:pt x="1039" y="229"/>
                  </a:lnTo>
                  <a:lnTo>
                    <a:pt x="1036" y="229"/>
                  </a:lnTo>
                  <a:lnTo>
                    <a:pt x="1035" y="229"/>
                  </a:lnTo>
                  <a:lnTo>
                    <a:pt x="1043" y="222"/>
                  </a:lnTo>
                  <a:lnTo>
                    <a:pt x="1052" y="215"/>
                  </a:lnTo>
                  <a:lnTo>
                    <a:pt x="1058" y="207"/>
                  </a:lnTo>
                  <a:lnTo>
                    <a:pt x="1063" y="199"/>
                  </a:lnTo>
                  <a:lnTo>
                    <a:pt x="1068" y="189"/>
                  </a:lnTo>
                  <a:lnTo>
                    <a:pt x="1071" y="179"/>
                  </a:lnTo>
                  <a:lnTo>
                    <a:pt x="1073" y="170"/>
                  </a:lnTo>
                  <a:lnTo>
                    <a:pt x="1076" y="160"/>
                  </a:lnTo>
                  <a:lnTo>
                    <a:pt x="1077" y="150"/>
                  </a:lnTo>
                  <a:lnTo>
                    <a:pt x="1079" y="139"/>
                  </a:lnTo>
                  <a:lnTo>
                    <a:pt x="1077" y="133"/>
                  </a:lnTo>
                  <a:lnTo>
                    <a:pt x="1073" y="128"/>
                  </a:lnTo>
                  <a:lnTo>
                    <a:pt x="1070" y="122"/>
                  </a:lnTo>
                  <a:lnTo>
                    <a:pt x="1067" y="118"/>
                  </a:lnTo>
                  <a:lnTo>
                    <a:pt x="1063" y="112"/>
                  </a:lnTo>
                  <a:lnTo>
                    <a:pt x="1058" y="108"/>
                  </a:lnTo>
                  <a:lnTo>
                    <a:pt x="1054" y="104"/>
                  </a:lnTo>
                  <a:lnTo>
                    <a:pt x="1047" y="100"/>
                  </a:lnTo>
                  <a:lnTo>
                    <a:pt x="1042" y="96"/>
                  </a:lnTo>
                  <a:lnTo>
                    <a:pt x="1035" y="93"/>
                  </a:lnTo>
                  <a:lnTo>
                    <a:pt x="1024" y="100"/>
                  </a:lnTo>
                  <a:lnTo>
                    <a:pt x="1019" y="105"/>
                  </a:lnTo>
                  <a:lnTo>
                    <a:pt x="1017" y="114"/>
                  </a:lnTo>
                  <a:lnTo>
                    <a:pt x="1019" y="121"/>
                  </a:lnTo>
                  <a:lnTo>
                    <a:pt x="1022" y="129"/>
                  </a:lnTo>
                  <a:lnTo>
                    <a:pt x="1026" y="137"/>
                  </a:lnTo>
                  <a:lnTo>
                    <a:pt x="1027" y="144"/>
                  </a:lnTo>
                  <a:lnTo>
                    <a:pt x="1029" y="153"/>
                  </a:lnTo>
                  <a:lnTo>
                    <a:pt x="1027" y="161"/>
                  </a:lnTo>
                  <a:lnTo>
                    <a:pt x="1020" y="168"/>
                  </a:lnTo>
                  <a:lnTo>
                    <a:pt x="1019" y="160"/>
                  </a:lnTo>
                  <a:lnTo>
                    <a:pt x="1016" y="150"/>
                  </a:lnTo>
                  <a:lnTo>
                    <a:pt x="1011" y="142"/>
                  </a:lnTo>
                  <a:lnTo>
                    <a:pt x="1007" y="133"/>
                  </a:lnTo>
                  <a:lnTo>
                    <a:pt x="1001" y="126"/>
                  </a:lnTo>
                  <a:lnTo>
                    <a:pt x="995" y="118"/>
                  </a:lnTo>
                  <a:lnTo>
                    <a:pt x="989" y="111"/>
                  </a:lnTo>
                  <a:lnTo>
                    <a:pt x="982" y="104"/>
                  </a:lnTo>
                  <a:lnTo>
                    <a:pt x="973" y="96"/>
                  </a:lnTo>
                  <a:lnTo>
                    <a:pt x="966" y="89"/>
                  </a:lnTo>
                  <a:lnTo>
                    <a:pt x="957" y="93"/>
                  </a:lnTo>
                  <a:lnTo>
                    <a:pt x="950" y="94"/>
                  </a:lnTo>
                  <a:lnTo>
                    <a:pt x="943" y="94"/>
                  </a:lnTo>
                  <a:lnTo>
                    <a:pt x="935" y="93"/>
                  </a:lnTo>
                  <a:lnTo>
                    <a:pt x="929" y="91"/>
                  </a:lnTo>
                  <a:lnTo>
                    <a:pt x="922" y="89"/>
                  </a:lnTo>
                  <a:lnTo>
                    <a:pt x="915" y="86"/>
                  </a:lnTo>
                  <a:lnTo>
                    <a:pt x="907" y="83"/>
                  </a:lnTo>
                  <a:lnTo>
                    <a:pt x="900" y="80"/>
                  </a:lnTo>
                  <a:lnTo>
                    <a:pt x="894" y="79"/>
                  </a:lnTo>
                  <a:lnTo>
                    <a:pt x="876" y="100"/>
                  </a:lnTo>
                  <a:lnTo>
                    <a:pt x="883" y="105"/>
                  </a:lnTo>
                  <a:lnTo>
                    <a:pt x="890" y="111"/>
                  </a:lnTo>
                  <a:lnTo>
                    <a:pt x="899" y="118"/>
                  </a:lnTo>
                  <a:lnTo>
                    <a:pt x="906" y="124"/>
                  </a:lnTo>
                  <a:lnTo>
                    <a:pt x="915" y="129"/>
                  </a:lnTo>
                  <a:lnTo>
                    <a:pt x="923" y="133"/>
                  </a:lnTo>
                  <a:lnTo>
                    <a:pt x="934" y="137"/>
                  </a:lnTo>
                  <a:lnTo>
                    <a:pt x="943" y="140"/>
                  </a:lnTo>
                  <a:lnTo>
                    <a:pt x="954" y="143"/>
                  </a:lnTo>
                  <a:lnTo>
                    <a:pt x="966" y="143"/>
                  </a:lnTo>
                  <a:lnTo>
                    <a:pt x="973" y="151"/>
                  </a:lnTo>
                  <a:lnTo>
                    <a:pt x="978" y="161"/>
                  </a:lnTo>
                  <a:lnTo>
                    <a:pt x="983" y="171"/>
                  </a:lnTo>
                  <a:lnTo>
                    <a:pt x="987" y="182"/>
                  </a:lnTo>
                  <a:lnTo>
                    <a:pt x="989" y="192"/>
                  </a:lnTo>
                  <a:lnTo>
                    <a:pt x="991" y="203"/>
                  </a:lnTo>
                  <a:lnTo>
                    <a:pt x="991" y="213"/>
                  </a:lnTo>
                  <a:lnTo>
                    <a:pt x="991" y="221"/>
                  </a:lnTo>
                  <a:lnTo>
                    <a:pt x="991" y="228"/>
                  </a:lnTo>
                  <a:lnTo>
                    <a:pt x="989" y="234"/>
                  </a:lnTo>
                  <a:lnTo>
                    <a:pt x="982" y="213"/>
                  </a:lnTo>
                  <a:lnTo>
                    <a:pt x="969" y="192"/>
                  </a:lnTo>
                  <a:lnTo>
                    <a:pt x="955" y="172"/>
                  </a:lnTo>
                  <a:lnTo>
                    <a:pt x="938" y="154"/>
                  </a:lnTo>
                  <a:lnTo>
                    <a:pt x="920" y="137"/>
                  </a:lnTo>
                  <a:lnTo>
                    <a:pt x="899" y="124"/>
                  </a:lnTo>
                  <a:lnTo>
                    <a:pt x="874" y="110"/>
                  </a:lnTo>
                  <a:lnTo>
                    <a:pt x="850" y="97"/>
                  </a:lnTo>
                  <a:lnTo>
                    <a:pt x="824" y="87"/>
                  </a:lnTo>
                  <a:lnTo>
                    <a:pt x="793" y="79"/>
                  </a:lnTo>
                  <a:lnTo>
                    <a:pt x="786" y="82"/>
                  </a:lnTo>
                  <a:lnTo>
                    <a:pt x="783" y="86"/>
                  </a:lnTo>
                  <a:lnTo>
                    <a:pt x="783" y="89"/>
                  </a:lnTo>
                  <a:lnTo>
                    <a:pt x="783" y="93"/>
                  </a:lnTo>
                  <a:lnTo>
                    <a:pt x="786" y="96"/>
                  </a:lnTo>
                  <a:lnTo>
                    <a:pt x="790" y="100"/>
                  </a:lnTo>
                  <a:lnTo>
                    <a:pt x="793" y="103"/>
                  </a:lnTo>
                  <a:lnTo>
                    <a:pt x="796" y="107"/>
                  </a:lnTo>
                  <a:lnTo>
                    <a:pt x="799" y="111"/>
                  </a:lnTo>
                  <a:lnTo>
                    <a:pt x="799" y="114"/>
                  </a:lnTo>
                  <a:lnTo>
                    <a:pt x="793" y="115"/>
                  </a:lnTo>
                  <a:lnTo>
                    <a:pt x="786" y="114"/>
                  </a:lnTo>
                  <a:lnTo>
                    <a:pt x="775" y="108"/>
                  </a:lnTo>
                  <a:lnTo>
                    <a:pt x="764" y="103"/>
                  </a:lnTo>
                  <a:lnTo>
                    <a:pt x="752" y="96"/>
                  </a:lnTo>
                  <a:lnTo>
                    <a:pt x="743" y="91"/>
                  </a:lnTo>
                  <a:lnTo>
                    <a:pt x="736" y="90"/>
                  </a:lnTo>
                  <a:lnTo>
                    <a:pt x="733" y="93"/>
                  </a:lnTo>
                  <a:lnTo>
                    <a:pt x="735" y="100"/>
                  </a:lnTo>
                  <a:lnTo>
                    <a:pt x="743" y="114"/>
                  </a:lnTo>
                  <a:lnTo>
                    <a:pt x="752" y="118"/>
                  </a:lnTo>
                  <a:lnTo>
                    <a:pt x="764" y="122"/>
                  </a:lnTo>
                  <a:lnTo>
                    <a:pt x="772" y="128"/>
                  </a:lnTo>
                  <a:lnTo>
                    <a:pt x="783" y="133"/>
                  </a:lnTo>
                  <a:lnTo>
                    <a:pt x="791" y="137"/>
                  </a:lnTo>
                  <a:lnTo>
                    <a:pt x="800" y="142"/>
                  </a:lnTo>
                  <a:lnTo>
                    <a:pt x="811" y="144"/>
                  </a:lnTo>
                  <a:lnTo>
                    <a:pt x="819" y="146"/>
                  </a:lnTo>
                  <a:lnTo>
                    <a:pt x="830" y="144"/>
                  </a:lnTo>
                  <a:lnTo>
                    <a:pt x="839" y="139"/>
                  </a:lnTo>
                  <a:lnTo>
                    <a:pt x="825" y="125"/>
                  </a:lnTo>
                  <a:lnTo>
                    <a:pt x="844" y="129"/>
                  </a:lnTo>
                  <a:lnTo>
                    <a:pt x="862" y="137"/>
                  </a:lnTo>
                  <a:lnTo>
                    <a:pt x="878" y="146"/>
                  </a:lnTo>
                  <a:lnTo>
                    <a:pt x="894" y="157"/>
                  </a:lnTo>
                  <a:lnTo>
                    <a:pt x="906" y="170"/>
                  </a:lnTo>
                  <a:lnTo>
                    <a:pt x="918" y="182"/>
                  </a:lnTo>
                  <a:lnTo>
                    <a:pt x="928" y="196"/>
                  </a:lnTo>
                  <a:lnTo>
                    <a:pt x="935" y="210"/>
                  </a:lnTo>
                  <a:lnTo>
                    <a:pt x="943" y="225"/>
                  </a:lnTo>
                  <a:lnTo>
                    <a:pt x="947" y="239"/>
                  </a:lnTo>
                  <a:lnTo>
                    <a:pt x="925" y="225"/>
                  </a:lnTo>
                  <a:lnTo>
                    <a:pt x="903" y="210"/>
                  </a:lnTo>
                  <a:lnTo>
                    <a:pt x="878" y="195"/>
                  </a:lnTo>
                  <a:lnTo>
                    <a:pt x="851" y="179"/>
                  </a:lnTo>
                  <a:lnTo>
                    <a:pt x="825" y="165"/>
                  </a:lnTo>
                  <a:lnTo>
                    <a:pt x="796" y="154"/>
                  </a:lnTo>
                  <a:lnTo>
                    <a:pt x="767" y="147"/>
                  </a:lnTo>
                  <a:lnTo>
                    <a:pt x="736" y="143"/>
                  </a:lnTo>
                  <a:lnTo>
                    <a:pt x="705" y="146"/>
                  </a:lnTo>
                  <a:lnTo>
                    <a:pt x="671" y="154"/>
                  </a:lnTo>
                  <a:lnTo>
                    <a:pt x="623" y="174"/>
                  </a:lnTo>
                  <a:lnTo>
                    <a:pt x="585" y="200"/>
                  </a:lnTo>
                  <a:lnTo>
                    <a:pt x="550" y="232"/>
                  </a:lnTo>
                  <a:lnTo>
                    <a:pt x="519" y="268"/>
                  </a:lnTo>
                  <a:lnTo>
                    <a:pt x="491" y="303"/>
                  </a:lnTo>
                  <a:lnTo>
                    <a:pt x="462" y="335"/>
                  </a:lnTo>
                  <a:lnTo>
                    <a:pt x="428" y="362"/>
                  </a:lnTo>
                  <a:lnTo>
                    <a:pt x="387" y="381"/>
                  </a:lnTo>
                  <a:lnTo>
                    <a:pt x="340" y="390"/>
                  </a:lnTo>
                  <a:lnTo>
                    <a:pt x="280" y="384"/>
                  </a:lnTo>
                  <a:lnTo>
                    <a:pt x="263" y="399"/>
                  </a:lnTo>
                  <a:lnTo>
                    <a:pt x="241" y="413"/>
                  </a:lnTo>
                  <a:lnTo>
                    <a:pt x="219" y="426"/>
                  </a:lnTo>
                  <a:lnTo>
                    <a:pt x="194" y="437"/>
                  </a:lnTo>
                  <a:lnTo>
                    <a:pt x="167" y="448"/>
                  </a:lnTo>
                  <a:lnTo>
                    <a:pt x="143" y="461"/>
                  </a:lnTo>
                  <a:lnTo>
                    <a:pt x="116" y="472"/>
                  </a:lnTo>
                  <a:lnTo>
                    <a:pt x="91" y="486"/>
                  </a:lnTo>
                  <a:lnTo>
                    <a:pt x="66" y="501"/>
                  </a:lnTo>
                  <a:lnTo>
                    <a:pt x="46" y="519"/>
                  </a:lnTo>
                  <a:lnTo>
                    <a:pt x="46" y="522"/>
                  </a:lnTo>
                  <a:lnTo>
                    <a:pt x="46" y="525"/>
                  </a:lnTo>
                  <a:lnTo>
                    <a:pt x="46" y="526"/>
                  </a:lnTo>
                  <a:lnTo>
                    <a:pt x="47" y="528"/>
                  </a:lnTo>
                  <a:lnTo>
                    <a:pt x="49" y="529"/>
                  </a:lnTo>
                  <a:lnTo>
                    <a:pt x="50" y="530"/>
                  </a:lnTo>
                  <a:lnTo>
                    <a:pt x="53" y="530"/>
                  </a:lnTo>
                  <a:lnTo>
                    <a:pt x="55" y="532"/>
                  </a:lnTo>
                  <a:lnTo>
                    <a:pt x="56" y="533"/>
                  </a:lnTo>
                  <a:lnTo>
                    <a:pt x="58" y="535"/>
                  </a:lnTo>
                  <a:lnTo>
                    <a:pt x="71" y="532"/>
                  </a:lnTo>
                  <a:lnTo>
                    <a:pt x="82" y="529"/>
                  </a:lnTo>
                  <a:lnTo>
                    <a:pt x="94" y="525"/>
                  </a:lnTo>
                  <a:lnTo>
                    <a:pt x="107" y="519"/>
                  </a:lnTo>
                  <a:lnTo>
                    <a:pt x="118" y="514"/>
                  </a:lnTo>
                  <a:lnTo>
                    <a:pt x="131" y="508"/>
                  </a:lnTo>
                  <a:lnTo>
                    <a:pt x="141" y="504"/>
                  </a:lnTo>
                  <a:lnTo>
                    <a:pt x="153" y="498"/>
                  </a:lnTo>
                  <a:lnTo>
                    <a:pt x="166" y="494"/>
                  </a:lnTo>
                  <a:lnTo>
                    <a:pt x="178" y="490"/>
                  </a:lnTo>
                  <a:lnTo>
                    <a:pt x="162" y="501"/>
                  </a:lnTo>
                  <a:lnTo>
                    <a:pt x="146" y="511"/>
                  </a:lnTo>
                  <a:lnTo>
                    <a:pt x="131" y="518"/>
                  </a:lnTo>
                  <a:lnTo>
                    <a:pt x="113" y="525"/>
                  </a:lnTo>
                  <a:lnTo>
                    <a:pt x="93" y="530"/>
                  </a:lnTo>
                  <a:lnTo>
                    <a:pt x="75" y="535"/>
                  </a:lnTo>
                  <a:lnTo>
                    <a:pt x="56" y="537"/>
                  </a:lnTo>
                  <a:lnTo>
                    <a:pt x="38" y="539"/>
                  </a:lnTo>
                  <a:lnTo>
                    <a:pt x="19" y="540"/>
                  </a:lnTo>
                  <a:lnTo>
                    <a:pt x="0" y="540"/>
                  </a:lnTo>
                  <a:lnTo>
                    <a:pt x="12" y="532"/>
                  </a:lnTo>
                  <a:lnTo>
                    <a:pt x="27" y="522"/>
                  </a:lnTo>
                  <a:lnTo>
                    <a:pt x="38" y="514"/>
                  </a:lnTo>
                  <a:lnTo>
                    <a:pt x="53" y="505"/>
                  </a:lnTo>
                  <a:lnTo>
                    <a:pt x="65" y="497"/>
                  </a:lnTo>
                  <a:lnTo>
                    <a:pt x="77" y="487"/>
                  </a:lnTo>
                  <a:lnTo>
                    <a:pt x="90" y="479"/>
                  </a:lnTo>
                  <a:lnTo>
                    <a:pt x="102" y="470"/>
                  </a:lnTo>
                  <a:lnTo>
                    <a:pt x="113" y="461"/>
                  </a:lnTo>
                  <a:lnTo>
                    <a:pt x="122" y="451"/>
                  </a:lnTo>
                  <a:lnTo>
                    <a:pt x="113" y="441"/>
                  </a:lnTo>
                  <a:lnTo>
                    <a:pt x="103" y="436"/>
                  </a:lnTo>
                  <a:lnTo>
                    <a:pt x="94" y="434"/>
                  </a:lnTo>
                  <a:lnTo>
                    <a:pt x="84" y="437"/>
                  </a:lnTo>
                  <a:lnTo>
                    <a:pt x="75" y="441"/>
                  </a:lnTo>
                  <a:lnTo>
                    <a:pt x="66" y="448"/>
                  </a:lnTo>
                  <a:lnTo>
                    <a:pt x="58" y="454"/>
                  </a:lnTo>
                  <a:lnTo>
                    <a:pt x="50" y="459"/>
                  </a:lnTo>
                  <a:lnTo>
                    <a:pt x="44" y="463"/>
                  </a:lnTo>
                  <a:lnTo>
                    <a:pt x="37" y="465"/>
                  </a:lnTo>
                  <a:lnTo>
                    <a:pt x="53" y="447"/>
                  </a:lnTo>
                  <a:lnTo>
                    <a:pt x="72" y="431"/>
                  </a:lnTo>
                  <a:lnTo>
                    <a:pt x="93" y="419"/>
                  </a:lnTo>
                  <a:lnTo>
                    <a:pt x="116" y="408"/>
                  </a:lnTo>
                  <a:lnTo>
                    <a:pt x="139" y="399"/>
                  </a:lnTo>
                  <a:lnTo>
                    <a:pt x="163" y="390"/>
                  </a:lnTo>
                  <a:lnTo>
                    <a:pt x="187" y="380"/>
                  </a:lnTo>
                  <a:lnTo>
                    <a:pt x="210" y="370"/>
                  </a:lnTo>
                  <a:lnTo>
                    <a:pt x="230" y="356"/>
                  </a:lnTo>
                  <a:lnTo>
                    <a:pt x="248" y="339"/>
                  </a:lnTo>
                  <a:lnTo>
                    <a:pt x="236" y="319"/>
                  </a:lnTo>
                  <a:lnTo>
                    <a:pt x="243" y="313"/>
                  </a:lnTo>
                  <a:lnTo>
                    <a:pt x="252" y="307"/>
                  </a:lnTo>
                  <a:lnTo>
                    <a:pt x="261" y="305"/>
                  </a:lnTo>
                  <a:lnTo>
                    <a:pt x="270" y="300"/>
                  </a:lnTo>
                  <a:lnTo>
                    <a:pt x="279" y="296"/>
                  </a:lnTo>
                  <a:lnTo>
                    <a:pt x="287" y="292"/>
                  </a:lnTo>
                  <a:lnTo>
                    <a:pt x="295" y="288"/>
                  </a:lnTo>
                  <a:lnTo>
                    <a:pt x="301" y="282"/>
                  </a:lnTo>
                  <a:lnTo>
                    <a:pt x="302" y="274"/>
                  </a:lnTo>
                  <a:lnTo>
                    <a:pt x="305" y="264"/>
                  </a:lnTo>
                  <a:lnTo>
                    <a:pt x="291" y="260"/>
                  </a:lnTo>
                  <a:lnTo>
                    <a:pt x="279" y="259"/>
                  </a:lnTo>
                  <a:lnTo>
                    <a:pt x="264" y="260"/>
                  </a:lnTo>
                  <a:lnTo>
                    <a:pt x="252" y="263"/>
                  </a:lnTo>
                  <a:lnTo>
                    <a:pt x="238" y="267"/>
                  </a:lnTo>
                  <a:lnTo>
                    <a:pt x="226" y="271"/>
                  </a:lnTo>
                  <a:lnTo>
                    <a:pt x="213" y="277"/>
                  </a:lnTo>
                  <a:lnTo>
                    <a:pt x="198" y="282"/>
                  </a:lnTo>
                  <a:lnTo>
                    <a:pt x="187" y="287"/>
                  </a:lnTo>
                  <a:lnTo>
                    <a:pt x="172" y="289"/>
                  </a:lnTo>
                  <a:lnTo>
                    <a:pt x="194" y="268"/>
                  </a:lnTo>
                  <a:lnTo>
                    <a:pt x="219" y="256"/>
                  </a:lnTo>
                  <a:lnTo>
                    <a:pt x="247" y="250"/>
                  </a:lnTo>
                  <a:lnTo>
                    <a:pt x="276" y="249"/>
                  </a:lnTo>
                  <a:lnTo>
                    <a:pt x="307" y="249"/>
                  </a:lnTo>
                  <a:lnTo>
                    <a:pt x="339" y="250"/>
                  </a:lnTo>
                  <a:lnTo>
                    <a:pt x="367" y="249"/>
                  </a:lnTo>
                  <a:lnTo>
                    <a:pt x="395" y="243"/>
                  </a:lnTo>
                  <a:lnTo>
                    <a:pt x="419" y="234"/>
                  </a:lnTo>
                  <a:lnTo>
                    <a:pt x="439" y="214"/>
                  </a:lnTo>
                  <a:lnTo>
                    <a:pt x="354" y="183"/>
                  </a:lnTo>
                  <a:lnTo>
                    <a:pt x="359" y="182"/>
                  </a:lnTo>
                  <a:lnTo>
                    <a:pt x="370" y="185"/>
                  </a:lnTo>
                  <a:lnTo>
                    <a:pt x="383" y="188"/>
                  </a:lnTo>
                  <a:lnTo>
                    <a:pt x="399" y="192"/>
                  </a:lnTo>
                  <a:lnTo>
                    <a:pt x="415" y="196"/>
                  </a:lnTo>
                  <a:lnTo>
                    <a:pt x="431" y="197"/>
                  </a:lnTo>
                  <a:lnTo>
                    <a:pt x="449" y="199"/>
                  </a:lnTo>
                  <a:lnTo>
                    <a:pt x="463" y="195"/>
                  </a:lnTo>
                  <a:lnTo>
                    <a:pt x="474" y="188"/>
                  </a:lnTo>
                  <a:lnTo>
                    <a:pt x="481" y="175"/>
                  </a:lnTo>
                  <a:lnTo>
                    <a:pt x="466" y="168"/>
                  </a:lnTo>
                  <a:lnTo>
                    <a:pt x="449" y="161"/>
                  </a:lnTo>
                  <a:lnTo>
                    <a:pt x="431" y="156"/>
                  </a:lnTo>
                  <a:lnTo>
                    <a:pt x="414" y="151"/>
                  </a:lnTo>
                  <a:lnTo>
                    <a:pt x="395" y="147"/>
                  </a:lnTo>
                  <a:lnTo>
                    <a:pt x="375" y="144"/>
                  </a:lnTo>
                  <a:lnTo>
                    <a:pt x="356" y="144"/>
                  </a:lnTo>
                  <a:lnTo>
                    <a:pt x="336" y="146"/>
                  </a:lnTo>
                  <a:lnTo>
                    <a:pt x="317" y="149"/>
                  </a:lnTo>
                  <a:lnTo>
                    <a:pt x="299" y="154"/>
                  </a:lnTo>
                  <a:lnTo>
                    <a:pt x="298" y="158"/>
                  </a:lnTo>
                  <a:lnTo>
                    <a:pt x="298" y="161"/>
                  </a:lnTo>
                  <a:lnTo>
                    <a:pt x="298" y="164"/>
                  </a:lnTo>
                  <a:lnTo>
                    <a:pt x="299" y="168"/>
                  </a:lnTo>
                  <a:lnTo>
                    <a:pt x="301" y="171"/>
                  </a:lnTo>
                  <a:lnTo>
                    <a:pt x="305" y="174"/>
                  </a:lnTo>
                  <a:lnTo>
                    <a:pt x="307" y="175"/>
                  </a:lnTo>
                  <a:lnTo>
                    <a:pt x="310" y="176"/>
                  </a:lnTo>
                  <a:lnTo>
                    <a:pt x="314" y="178"/>
                  </a:lnTo>
                  <a:lnTo>
                    <a:pt x="317" y="179"/>
                  </a:lnTo>
                  <a:lnTo>
                    <a:pt x="314" y="176"/>
                  </a:lnTo>
                  <a:lnTo>
                    <a:pt x="305" y="174"/>
                  </a:lnTo>
                  <a:lnTo>
                    <a:pt x="292" y="174"/>
                  </a:lnTo>
                  <a:lnTo>
                    <a:pt x="279" y="175"/>
                  </a:lnTo>
                  <a:lnTo>
                    <a:pt x="263" y="179"/>
                  </a:lnTo>
                  <a:lnTo>
                    <a:pt x="247" y="183"/>
                  </a:lnTo>
                  <a:lnTo>
                    <a:pt x="232" y="190"/>
                  </a:lnTo>
                  <a:lnTo>
                    <a:pt x="222" y="200"/>
                  </a:lnTo>
                  <a:lnTo>
                    <a:pt x="213" y="211"/>
                  </a:lnTo>
                  <a:lnTo>
                    <a:pt x="210" y="225"/>
                  </a:lnTo>
                  <a:lnTo>
                    <a:pt x="206" y="232"/>
                  </a:lnTo>
                  <a:lnTo>
                    <a:pt x="203" y="238"/>
                  </a:lnTo>
                  <a:lnTo>
                    <a:pt x="197" y="243"/>
                  </a:lnTo>
                  <a:lnTo>
                    <a:pt x="191" y="248"/>
                  </a:lnTo>
                  <a:lnTo>
                    <a:pt x="183" y="252"/>
                  </a:lnTo>
                  <a:lnTo>
                    <a:pt x="175" y="256"/>
                  </a:lnTo>
                  <a:lnTo>
                    <a:pt x="166" y="259"/>
                  </a:lnTo>
                  <a:lnTo>
                    <a:pt x="157" y="260"/>
                  </a:lnTo>
                  <a:lnTo>
                    <a:pt x="150" y="263"/>
                  </a:lnTo>
                  <a:lnTo>
                    <a:pt x="141" y="264"/>
                  </a:lnTo>
                  <a:lnTo>
                    <a:pt x="178" y="229"/>
                  </a:lnTo>
                  <a:lnTo>
                    <a:pt x="172" y="225"/>
                  </a:lnTo>
                  <a:lnTo>
                    <a:pt x="179" y="214"/>
                  </a:lnTo>
                  <a:lnTo>
                    <a:pt x="191" y="203"/>
                  </a:lnTo>
                  <a:lnTo>
                    <a:pt x="203" y="190"/>
                  </a:lnTo>
                  <a:lnTo>
                    <a:pt x="217" y="179"/>
                  </a:lnTo>
                  <a:lnTo>
                    <a:pt x="230" y="168"/>
                  </a:lnTo>
                  <a:lnTo>
                    <a:pt x="248" y="157"/>
                  </a:lnTo>
                  <a:lnTo>
                    <a:pt x="264" y="147"/>
                  </a:lnTo>
                  <a:lnTo>
                    <a:pt x="282" y="139"/>
                  </a:lnTo>
                  <a:lnTo>
                    <a:pt x="299" y="130"/>
                  </a:lnTo>
                  <a:lnTo>
                    <a:pt x="317" y="125"/>
                  </a:lnTo>
                  <a:lnTo>
                    <a:pt x="345" y="125"/>
                  </a:lnTo>
                  <a:lnTo>
                    <a:pt x="374" y="130"/>
                  </a:lnTo>
                  <a:lnTo>
                    <a:pt x="400" y="136"/>
                  </a:lnTo>
                  <a:lnTo>
                    <a:pt x="428" y="144"/>
                  </a:lnTo>
                  <a:lnTo>
                    <a:pt x="455" y="151"/>
                  </a:lnTo>
                  <a:lnTo>
                    <a:pt x="483" y="157"/>
                  </a:lnTo>
                  <a:lnTo>
                    <a:pt x="509" y="160"/>
                  </a:lnTo>
                  <a:lnTo>
                    <a:pt x="534" y="156"/>
                  </a:lnTo>
                  <a:lnTo>
                    <a:pt x="560" y="146"/>
                  </a:lnTo>
                  <a:lnTo>
                    <a:pt x="585" y="129"/>
                  </a:lnTo>
                  <a:lnTo>
                    <a:pt x="553" y="100"/>
                  </a:lnTo>
                  <a:lnTo>
                    <a:pt x="567" y="105"/>
                  </a:lnTo>
                  <a:lnTo>
                    <a:pt x="579" y="108"/>
                  </a:lnTo>
                  <a:lnTo>
                    <a:pt x="594" y="110"/>
                  </a:lnTo>
                  <a:lnTo>
                    <a:pt x="608" y="111"/>
                  </a:lnTo>
                  <a:lnTo>
                    <a:pt x="622" y="111"/>
                  </a:lnTo>
                  <a:lnTo>
                    <a:pt x="638" y="112"/>
                  </a:lnTo>
                  <a:lnTo>
                    <a:pt x="652" y="114"/>
                  </a:lnTo>
                  <a:lnTo>
                    <a:pt x="668" y="117"/>
                  </a:lnTo>
                  <a:lnTo>
                    <a:pt x="682" y="122"/>
                  </a:lnTo>
                  <a:lnTo>
                    <a:pt x="698" y="129"/>
                  </a:lnTo>
                  <a:lnTo>
                    <a:pt x="701" y="119"/>
                  </a:lnTo>
                  <a:lnTo>
                    <a:pt x="698" y="112"/>
                  </a:lnTo>
                  <a:lnTo>
                    <a:pt x="691" y="105"/>
                  </a:lnTo>
                  <a:lnTo>
                    <a:pt x="680" y="100"/>
                  </a:lnTo>
                  <a:lnTo>
                    <a:pt x="670" y="96"/>
                  </a:lnTo>
                  <a:lnTo>
                    <a:pt x="658" y="91"/>
                  </a:lnTo>
                  <a:lnTo>
                    <a:pt x="651" y="86"/>
                  </a:lnTo>
                  <a:lnTo>
                    <a:pt x="645" y="80"/>
                  </a:lnTo>
                  <a:lnTo>
                    <a:pt x="645" y="73"/>
                  </a:lnTo>
                  <a:lnTo>
                    <a:pt x="654" y="64"/>
                  </a:lnTo>
                  <a:lnTo>
                    <a:pt x="663" y="65"/>
                  </a:lnTo>
                  <a:lnTo>
                    <a:pt x="673" y="68"/>
                  </a:lnTo>
                  <a:lnTo>
                    <a:pt x="682" y="69"/>
                  </a:lnTo>
                  <a:lnTo>
                    <a:pt x="692" y="71"/>
                  </a:lnTo>
                  <a:lnTo>
                    <a:pt x="701" y="71"/>
                  </a:lnTo>
                  <a:lnTo>
                    <a:pt x="710" y="69"/>
                  </a:lnTo>
                  <a:lnTo>
                    <a:pt x="715" y="66"/>
                  </a:lnTo>
                  <a:lnTo>
                    <a:pt x="721" y="61"/>
                  </a:lnTo>
                  <a:lnTo>
                    <a:pt x="724" y="54"/>
                  </a:lnTo>
                  <a:lnTo>
                    <a:pt x="724" y="43"/>
                  </a:lnTo>
                  <a:lnTo>
                    <a:pt x="746" y="40"/>
                  </a:lnTo>
                  <a:lnTo>
                    <a:pt x="765" y="39"/>
                  </a:lnTo>
                  <a:lnTo>
                    <a:pt x="783" y="37"/>
                  </a:lnTo>
                  <a:lnTo>
                    <a:pt x="802" y="37"/>
                  </a:lnTo>
                  <a:lnTo>
                    <a:pt x="819" y="39"/>
                  </a:lnTo>
                  <a:lnTo>
                    <a:pt x="839" y="41"/>
                  </a:lnTo>
                  <a:lnTo>
                    <a:pt x="856" y="46"/>
                  </a:lnTo>
                  <a:lnTo>
                    <a:pt x="874" y="50"/>
                  </a:lnTo>
                  <a:lnTo>
                    <a:pt x="890" y="57"/>
                  </a:lnTo>
                  <a:lnTo>
                    <a:pt x="907" y="64"/>
                  </a:lnTo>
                  <a:lnTo>
                    <a:pt x="913" y="55"/>
                  </a:lnTo>
                  <a:lnTo>
                    <a:pt x="913" y="47"/>
                  </a:lnTo>
                  <a:lnTo>
                    <a:pt x="909" y="40"/>
                  </a:lnTo>
                  <a:lnTo>
                    <a:pt x="904" y="34"/>
                  </a:lnTo>
                  <a:lnTo>
                    <a:pt x="895" y="29"/>
                  </a:lnTo>
                  <a:lnTo>
                    <a:pt x="887" y="25"/>
                  </a:lnTo>
                  <a:lnTo>
                    <a:pt x="876" y="19"/>
                  </a:lnTo>
                  <a:lnTo>
                    <a:pt x="869" y="13"/>
                  </a:lnTo>
                  <a:lnTo>
                    <a:pt x="862" y="6"/>
                  </a:lnTo>
                  <a:lnTo>
                    <a:pt x="856" y="0"/>
                  </a:lnTo>
                  <a:lnTo>
                    <a:pt x="891" y="4"/>
                  </a:lnTo>
                  <a:lnTo>
                    <a:pt x="923" y="13"/>
                  </a:lnTo>
                  <a:lnTo>
                    <a:pt x="951" y="26"/>
                  </a:lnTo>
                  <a:lnTo>
                    <a:pt x="980" y="41"/>
                  </a:lnTo>
                  <a:lnTo>
                    <a:pt x="1007" y="59"/>
                  </a:lnTo>
                  <a:lnTo>
                    <a:pt x="1032" y="79"/>
                  </a:lnTo>
                  <a:lnTo>
                    <a:pt x="1054" y="100"/>
                  </a:lnTo>
                  <a:lnTo>
                    <a:pt x="1077" y="122"/>
                  </a:lnTo>
                  <a:lnTo>
                    <a:pt x="1096" y="143"/>
                  </a:lnTo>
                  <a:lnTo>
                    <a:pt x="1115" y="164"/>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Freeform 21"/>
            <p:cNvSpPr>
              <a:spLocks/>
            </p:cNvSpPr>
            <p:nvPr/>
          </p:nvSpPr>
          <p:spPr bwMode="auto">
            <a:xfrm>
              <a:off x="2243" y="468"/>
              <a:ext cx="572" cy="30"/>
            </a:xfrm>
            <a:custGeom>
              <a:avLst/>
              <a:gdLst>
                <a:gd name="T0" fmla="*/ 571 w 572"/>
                <a:gd name="T1" fmla="*/ 0 h 30"/>
                <a:gd name="T2" fmla="*/ 492 w 572"/>
                <a:gd name="T3" fmla="*/ 21 h 30"/>
                <a:gd name="T4" fmla="*/ 26 w 572"/>
                <a:gd name="T5" fmla="*/ 29 h 30"/>
                <a:gd name="T6" fmla="*/ 0 w 572"/>
                <a:gd name="T7" fmla="*/ 10 h 30"/>
                <a:gd name="T8" fmla="*/ 57 w 572"/>
                <a:gd name="T9" fmla="*/ 11 h 30"/>
                <a:gd name="T10" fmla="*/ 116 w 572"/>
                <a:gd name="T11" fmla="*/ 11 h 30"/>
                <a:gd name="T12" fmla="*/ 172 w 572"/>
                <a:gd name="T13" fmla="*/ 10 h 30"/>
                <a:gd name="T14" fmla="*/ 228 w 572"/>
                <a:gd name="T15" fmla="*/ 10 h 30"/>
                <a:gd name="T16" fmla="*/ 284 w 572"/>
                <a:gd name="T17" fmla="*/ 8 h 30"/>
                <a:gd name="T18" fmla="*/ 341 w 572"/>
                <a:gd name="T19" fmla="*/ 7 h 30"/>
                <a:gd name="T20" fmla="*/ 398 w 572"/>
                <a:gd name="T21" fmla="*/ 6 h 30"/>
                <a:gd name="T22" fmla="*/ 454 w 572"/>
                <a:gd name="T23" fmla="*/ 4 h 30"/>
                <a:gd name="T24" fmla="*/ 513 w 572"/>
                <a:gd name="T25" fmla="*/ 1 h 30"/>
                <a:gd name="T26" fmla="*/ 571 w 572"/>
                <a:gd name="T27" fmla="*/ 0 h 30"/>
                <a:gd name="T28" fmla="*/ 571 w 572"/>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2" h="30">
                  <a:moveTo>
                    <a:pt x="571" y="0"/>
                  </a:moveTo>
                  <a:lnTo>
                    <a:pt x="492" y="21"/>
                  </a:lnTo>
                  <a:lnTo>
                    <a:pt x="26" y="29"/>
                  </a:lnTo>
                  <a:lnTo>
                    <a:pt x="0" y="10"/>
                  </a:lnTo>
                  <a:lnTo>
                    <a:pt x="57" y="11"/>
                  </a:lnTo>
                  <a:lnTo>
                    <a:pt x="116" y="11"/>
                  </a:lnTo>
                  <a:lnTo>
                    <a:pt x="172" y="10"/>
                  </a:lnTo>
                  <a:lnTo>
                    <a:pt x="228" y="10"/>
                  </a:lnTo>
                  <a:lnTo>
                    <a:pt x="284" y="8"/>
                  </a:lnTo>
                  <a:lnTo>
                    <a:pt x="341" y="7"/>
                  </a:lnTo>
                  <a:lnTo>
                    <a:pt x="398" y="6"/>
                  </a:lnTo>
                  <a:lnTo>
                    <a:pt x="454" y="4"/>
                  </a:lnTo>
                  <a:lnTo>
                    <a:pt x="513" y="1"/>
                  </a:lnTo>
                  <a:lnTo>
                    <a:pt x="571"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Freeform 22"/>
            <p:cNvSpPr>
              <a:spLocks/>
            </p:cNvSpPr>
            <p:nvPr/>
          </p:nvSpPr>
          <p:spPr bwMode="auto">
            <a:xfrm>
              <a:off x="1001" y="472"/>
              <a:ext cx="64" cy="36"/>
            </a:xfrm>
            <a:custGeom>
              <a:avLst/>
              <a:gdLst>
                <a:gd name="T0" fmla="*/ 63 w 64"/>
                <a:gd name="T1" fmla="*/ 0 h 36"/>
                <a:gd name="T2" fmla="*/ 0 w 64"/>
                <a:gd name="T3" fmla="*/ 35 h 36"/>
                <a:gd name="T4" fmla="*/ 63 w 64"/>
                <a:gd name="T5" fmla="*/ 0 h 36"/>
                <a:gd name="T6" fmla="*/ 63 w 64"/>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36">
                  <a:moveTo>
                    <a:pt x="63" y="0"/>
                  </a:moveTo>
                  <a:lnTo>
                    <a:pt x="0" y="35"/>
                  </a:lnTo>
                  <a:lnTo>
                    <a:pt x="63" y="0"/>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Freeform 23"/>
            <p:cNvSpPr>
              <a:spLocks/>
            </p:cNvSpPr>
            <p:nvPr/>
          </p:nvSpPr>
          <p:spPr bwMode="auto">
            <a:xfrm>
              <a:off x="4178" y="482"/>
              <a:ext cx="82" cy="17"/>
            </a:xfrm>
            <a:custGeom>
              <a:avLst/>
              <a:gdLst>
                <a:gd name="T0" fmla="*/ 81 w 82"/>
                <a:gd name="T1" fmla="*/ 10 h 17"/>
                <a:gd name="T2" fmla="*/ 74 w 82"/>
                <a:gd name="T3" fmla="*/ 11 h 17"/>
                <a:gd name="T4" fmla="*/ 66 w 82"/>
                <a:gd name="T5" fmla="*/ 14 h 17"/>
                <a:gd name="T6" fmla="*/ 58 w 82"/>
                <a:gd name="T7" fmla="*/ 16 h 17"/>
                <a:gd name="T8" fmla="*/ 50 w 82"/>
                <a:gd name="T9" fmla="*/ 16 h 17"/>
                <a:gd name="T10" fmla="*/ 42 w 82"/>
                <a:gd name="T11" fmla="*/ 16 h 17"/>
                <a:gd name="T12" fmla="*/ 33 w 82"/>
                <a:gd name="T13" fmla="*/ 16 h 17"/>
                <a:gd name="T14" fmla="*/ 24 w 82"/>
                <a:gd name="T15" fmla="*/ 16 h 17"/>
                <a:gd name="T16" fmla="*/ 15 w 82"/>
                <a:gd name="T17" fmla="*/ 16 h 17"/>
                <a:gd name="T18" fmla="*/ 6 w 82"/>
                <a:gd name="T19" fmla="*/ 16 h 17"/>
                <a:gd name="T20" fmla="*/ 0 w 82"/>
                <a:gd name="T21" fmla="*/ 16 h 17"/>
                <a:gd name="T22" fmla="*/ 5 w 82"/>
                <a:gd name="T23" fmla="*/ 10 h 17"/>
                <a:gd name="T24" fmla="*/ 12 w 82"/>
                <a:gd name="T25" fmla="*/ 5 h 17"/>
                <a:gd name="T26" fmla="*/ 19 w 82"/>
                <a:gd name="T27" fmla="*/ 1 h 17"/>
                <a:gd name="T28" fmla="*/ 28 w 82"/>
                <a:gd name="T29" fmla="*/ 0 h 17"/>
                <a:gd name="T30" fmla="*/ 37 w 82"/>
                <a:gd name="T31" fmla="*/ 0 h 17"/>
                <a:gd name="T32" fmla="*/ 47 w 82"/>
                <a:gd name="T33" fmla="*/ 1 h 17"/>
                <a:gd name="T34" fmla="*/ 56 w 82"/>
                <a:gd name="T35" fmla="*/ 1 h 17"/>
                <a:gd name="T36" fmla="*/ 65 w 82"/>
                <a:gd name="T37" fmla="*/ 4 h 17"/>
                <a:gd name="T38" fmla="*/ 74 w 82"/>
                <a:gd name="T39" fmla="*/ 7 h 17"/>
                <a:gd name="T40" fmla="*/ 81 w 82"/>
                <a:gd name="T41" fmla="*/ 10 h 17"/>
                <a:gd name="T42" fmla="*/ 81 w 82"/>
                <a:gd name="T43" fmla="*/ 1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2" h="17">
                  <a:moveTo>
                    <a:pt x="81" y="10"/>
                  </a:moveTo>
                  <a:lnTo>
                    <a:pt x="74" y="11"/>
                  </a:lnTo>
                  <a:lnTo>
                    <a:pt x="66" y="14"/>
                  </a:lnTo>
                  <a:lnTo>
                    <a:pt x="58" y="16"/>
                  </a:lnTo>
                  <a:lnTo>
                    <a:pt x="50" y="16"/>
                  </a:lnTo>
                  <a:lnTo>
                    <a:pt x="42" y="16"/>
                  </a:lnTo>
                  <a:lnTo>
                    <a:pt x="33" y="16"/>
                  </a:lnTo>
                  <a:lnTo>
                    <a:pt x="24" y="16"/>
                  </a:lnTo>
                  <a:lnTo>
                    <a:pt x="15" y="16"/>
                  </a:lnTo>
                  <a:lnTo>
                    <a:pt x="6" y="16"/>
                  </a:lnTo>
                  <a:lnTo>
                    <a:pt x="0" y="16"/>
                  </a:lnTo>
                  <a:lnTo>
                    <a:pt x="5" y="10"/>
                  </a:lnTo>
                  <a:lnTo>
                    <a:pt x="12" y="5"/>
                  </a:lnTo>
                  <a:lnTo>
                    <a:pt x="19" y="1"/>
                  </a:lnTo>
                  <a:lnTo>
                    <a:pt x="28" y="0"/>
                  </a:lnTo>
                  <a:lnTo>
                    <a:pt x="37" y="0"/>
                  </a:lnTo>
                  <a:lnTo>
                    <a:pt x="47" y="1"/>
                  </a:lnTo>
                  <a:lnTo>
                    <a:pt x="56" y="1"/>
                  </a:lnTo>
                  <a:lnTo>
                    <a:pt x="65" y="4"/>
                  </a:lnTo>
                  <a:lnTo>
                    <a:pt x="74" y="7"/>
                  </a:lnTo>
                  <a:lnTo>
                    <a:pt x="81" y="10"/>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Freeform 24"/>
            <p:cNvSpPr>
              <a:spLocks/>
            </p:cNvSpPr>
            <p:nvPr/>
          </p:nvSpPr>
          <p:spPr bwMode="auto">
            <a:xfrm>
              <a:off x="2229" y="489"/>
              <a:ext cx="25" cy="176"/>
            </a:xfrm>
            <a:custGeom>
              <a:avLst/>
              <a:gdLst>
                <a:gd name="T0" fmla="*/ 14 w 25"/>
                <a:gd name="T1" fmla="*/ 54 h 176"/>
                <a:gd name="T2" fmla="*/ 14 w 25"/>
                <a:gd name="T3" fmla="*/ 175 h 176"/>
                <a:gd name="T4" fmla="*/ 0 w 25"/>
                <a:gd name="T5" fmla="*/ 175 h 176"/>
                <a:gd name="T6" fmla="*/ 0 w 25"/>
                <a:gd name="T7" fmla="*/ 0 h 176"/>
                <a:gd name="T8" fmla="*/ 12 w 25"/>
                <a:gd name="T9" fmla="*/ 4 h 176"/>
                <a:gd name="T10" fmla="*/ 19 w 25"/>
                <a:gd name="T11" fmla="*/ 8 h 176"/>
                <a:gd name="T12" fmla="*/ 24 w 25"/>
                <a:gd name="T13" fmla="*/ 14 h 176"/>
                <a:gd name="T14" fmla="*/ 24 w 25"/>
                <a:gd name="T15" fmla="*/ 19 h 176"/>
                <a:gd name="T16" fmla="*/ 24 w 25"/>
                <a:gd name="T17" fmla="*/ 25 h 176"/>
                <a:gd name="T18" fmla="*/ 19 w 25"/>
                <a:gd name="T19" fmla="*/ 32 h 176"/>
                <a:gd name="T20" fmla="*/ 18 w 25"/>
                <a:gd name="T21" fmla="*/ 37 h 176"/>
                <a:gd name="T22" fmla="*/ 14 w 25"/>
                <a:gd name="T23" fmla="*/ 43 h 176"/>
                <a:gd name="T24" fmla="*/ 14 w 25"/>
                <a:gd name="T25" fmla="*/ 49 h 176"/>
                <a:gd name="T26" fmla="*/ 14 w 25"/>
                <a:gd name="T27" fmla="*/ 54 h 176"/>
                <a:gd name="T28" fmla="*/ 14 w 25"/>
                <a:gd name="T29" fmla="*/ 54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176">
                  <a:moveTo>
                    <a:pt x="14" y="54"/>
                  </a:moveTo>
                  <a:lnTo>
                    <a:pt x="14" y="175"/>
                  </a:lnTo>
                  <a:lnTo>
                    <a:pt x="0" y="175"/>
                  </a:lnTo>
                  <a:lnTo>
                    <a:pt x="0" y="0"/>
                  </a:lnTo>
                  <a:lnTo>
                    <a:pt x="12" y="4"/>
                  </a:lnTo>
                  <a:lnTo>
                    <a:pt x="19" y="8"/>
                  </a:lnTo>
                  <a:lnTo>
                    <a:pt x="24" y="14"/>
                  </a:lnTo>
                  <a:lnTo>
                    <a:pt x="24" y="19"/>
                  </a:lnTo>
                  <a:lnTo>
                    <a:pt x="24" y="25"/>
                  </a:lnTo>
                  <a:lnTo>
                    <a:pt x="19" y="32"/>
                  </a:lnTo>
                  <a:lnTo>
                    <a:pt x="18" y="37"/>
                  </a:lnTo>
                  <a:lnTo>
                    <a:pt x="14" y="43"/>
                  </a:lnTo>
                  <a:lnTo>
                    <a:pt x="14" y="49"/>
                  </a:lnTo>
                  <a:lnTo>
                    <a:pt x="14" y="54"/>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Freeform 25"/>
            <p:cNvSpPr>
              <a:spLocks/>
            </p:cNvSpPr>
            <p:nvPr/>
          </p:nvSpPr>
          <p:spPr bwMode="auto">
            <a:xfrm>
              <a:off x="4285" y="489"/>
              <a:ext cx="663" cy="17"/>
            </a:xfrm>
            <a:custGeom>
              <a:avLst/>
              <a:gdLst>
                <a:gd name="T0" fmla="*/ 662 w 663"/>
                <a:gd name="T1" fmla="*/ 0 h 17"/>
                <a:gd name="T2" fmla="*/ 0 w 663"/>
                <a:gd name="T3" fmla="*/ 16 h 17"/>
                <a:gd name="T4" fmla="*/ 0 w 663"/>
                <a:gd name="T5" fmla="*/ 0 h 17"/>
                <a:gd name="T6" fmla="*/ 14 w 663"/>
                <a:gd name="T7" fmla="*/ 16 h 17"/>
                <a:gd name="T8" fmla="*/ 662 w 663"/>
                <a:gd name="T9" fmla="*/ 0 h 17"/>
                <a:gd name="T10" fmla="*/ 662 w 66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3" h="17">
                  <a:moveTo>
                    <a:pt x="662" y="0"/>
                  </a:moveTo>
                  <a:lnTo>
                    <a:pt x="0" y="16"/>
                  </a:lnTo>
                  <a:lnTo>
                    <a:pt x="0" y="0"/>
                  </a:lnTo>
                  <a:lnTo>
                    <a:pt x="14" y="16"/>
                  </a:lnTo>
                  <a:lnTo>
                    <a:pt x="662"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Freeform 26"/>
            <p:cNvSpPr>
              <a:spLocks/>
            </p:cNvSpPr>
            <p:nvPr/>
          </p:nvSpPr>
          <p:spPr bwMode="auto">
            <a:xfrm>
              <a:off x="4972" y="489"/>
              <a:ext cx="51" cy="1"/>
            </a:xfrm>
            <a:custGeom>
              <a:avLst/>
              <a:gdLst>
                <a:gd name="T0" fmla="*/ 0 w 51"/>
                <a:gd name="T1" fmla="*/ 0 h 1"/>
                <a:gd name="T2" fmla="*/ 50 w 51"/>
                <a:gd name="T3" fmla="*/ 0 h 1"/>
                <a:gd name="T4" fmla="*/ 0 w 51"/>
                <a:gd name="T5" fmla="*/ 0 h 1"/>
                <a:gd name="T6" fmla="*/ 0 w 5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
                  <a:moveTo>
                    <a:pt x="0" y="0"/>
                  </a:moveTo>
                  <a:lnTo>
                    <a:pt x="50" y="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Freeform 27"/>
            <p:cNvSpPr>
              <a:spLocks/>
            </p:cNvSpPr>
            <p:nvPr/>
          </p:nvSpPr>
          <p:spPr bwMode="auto">
            <a:xfrm>
              <a:off x="1137" y="528"/>
              <a:ext cx="290" cy="206"/>
            </a:xfrm>
            <a:custGeom>
              <a:avLst/>
              <a:gdLst>
                <a:gd name="T0" fmla="*/ 289 w 290"/>
                <a:gd name="T1" fmla="*/ 0 h 206"/>
                <a:gd name="T2" fmla="*/ 254 w 290"/>
                <a:gd name="T3" fmla="*/ 12 h 206"/>
                <a:gd name="T4" fmla="*/ 220 w 290"/>
                <a:gd name="T5" fmla="*/ 28 h 206"/>
                <a:gd name="T6" fmla="*/ 187 w 290"/>
                <a:gd name="T7" fmla="*/ 44 h 206"/>
                <a:gd name="T8" fmla="*/ 155 w 290"/>
                <a:gd name="T9" fmla="*/ 64 h 206"/>
                <a:gd name="T10" fmla="*/ 125 w 290"/>
                <a:gd name="T11" fmla="*/ 83 h 206"/>
                <a:gd name="T12" fmla="*/ 97 w 290"/>
                <a:gd name="T13" fmla="*/ 106 h 206"/>
                <a:gd name="T14" fmla="*/ 71 w 290"/>
                <a:gd name="T15" fmla="*/ 129 h 206"/>
                <a:gd name="T16" fmla="*/ 46 w 290"/>
                <a:gd name="T17" fmla="*/ 155 h 206"/>
                <a:gd name="T18" fmla="*/ 23 w 290"/>
                <a:gd name="T19" fmla="*/ 180 h 206"/>
                <a:gd name="T20" fmla="*/ 3 w 290"/>
                <a:gd name="T21" fmla="*/ 205 h 206"/>
                <a:gd name="T22" fmla="*/ 0 w 290"/>
                <a:gd name="T23" fmla="*/ 199 h 206"/>
                <a:gd name="T24" fmla="*/ 0 w 290"/>
                <a:gd name="T25" fmla="*/ 192 h 206"/>
                <a:gd name="T26" fmla="*/ 2 w 290"/>
                <a:gd name="T27" fmla="*/ 185 h 206"/>
                <a:gd name="T28" fmla="*/ 3 w 290"/>
                <a:gd name="T29" fmla="*/ 178 h 206"/>
                <a:gd name="T30" fmla="*/ 9 w 290"/>
                <a:gd name="T31" fmla="*/ 171 h 206"/>
                <a:gd name="T32" fmla="*/ 14 w 290"/>
                <a:gd name="T33" fmla="*/ 163 h 206"/>
                <a:gd name="T34" fmla="*/ 19 w 290"/>
                <a:gd name="T35" fmla="*/ 156 h 206"/>
                <a:gd name="T36" fmla="*/ 24 w 290"/>
                <a:gd name="T37" fmla="*/ 149 h 206"/>
                <a:gd name="T38" fmla="*/ 30 w 290"/>
                <a:gd name="T39" fmla="*/ 143 h 206"/>
                <a:gd name="T40" fmla="*/ 34 w 290"/>
                <a:gd name="T41" fmla="*/ 136 h 206"/>
                <a:gd name="T42" fmla="*/ 55 w 290"/>
                <a:gd name="T43" fmla="*/ 115 h 206"/>
                <a:gd name="T44" fmla="*/ 75 w 290"/>
                <a:gd name="T45" fmla="*/ 96 h 206"/>
                <a:gd name="T46" fmla="*/ 97 w 290"/>
                <a:gd name="T47" fmla="*/ 76 h 206"/>
                <a:gd name="T48" fmla="*/ 121 w 290"/>
                <a:gd name="T49" fmla="*/ 58 h 206"/>
                <a:gd name="T50" fmla="*/ 146 w 290"/>
                <a:gd name="T51" fmla="*/ 43 h 206"/>
                <a:gd name="T52" fmla="*/ 174 w 290"/>
                <a:gd name="T53" fmla="*/ 28 h 206"/>
                <a:gd name="T54" fmla="*/ 200 w 290"/>
                <a:gd name="T55" fmla="*/ 17 h 206"/>
                <a:gd name="T56" fmla="*/ 231 w 290"/>
                <a:gd name="T57" fmla="*/ 8 h 206"/>
                <a:gd name="T58" fmla="*/ 259 w 290"/>
                <a:gd name="T59" fmla="*/ 3 h 206"/>
                <a:gd name="T60" fmla="*/ 289 w 290"/>
                <a:gd name="T61" fmla="*/ 0 h 206"/>
                <a:gd name="T62" fmla="*/ 289 w 290"/>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0" h="206">
                  <a:moveTo>
                    <a:pt x="289" y="0"/>
                  </a:moveTo>
                  <a:lnTo>
                    <a:pt x="254" y="12"/>
                  </a:lnTo>
                  <a:lnTo>
                    <a:pt x="220" y="28"/>
                  </a:lnTo>
                  <a:lnTo>
                    <a:pt x="187" y="44"/>
                  </a:lnTo>
                  <a:lnTo>
                    <a:pt x="155" y="64"/>
                  </a:lnTo>
                  <a:lnTo>
                    <a:pt x="125" y="83"/>
                  </a:lnTo>
                  <a:lnTo>
                    <a:pt x="97" y="106"/>
                  </a:lnTo>
                  <a:lnTo>
                    <a:pt x="71" y="129"/>
                  </a:lnTo>
                  <a:lnTo>
                    <a:pt x="46" y="155"/>
                  </a:lnTo>
                  <a:lnTo>
                    <a:pt x="23" y="180"/>
                  </a:lnTo>
                  <a:lnTo>
                    <a:pt x="3" y="205"/>
                  </a:lnTo>
                  <a:lnTo>
                    <a:pt x="0" y="199"/>
                  </a:lnTo>
                  <a:lnTo>
                    <a:pt x="0" y="192"/>
                  </a:lnTo>
                  <a:lnTo>
                    <a:pt x="2" y="185"/>
                  </a:lnTo>
                  <a:lnTo>
                    <a:pt x="3" y="178"/>
                  </a:lnTo>
                  <a:lnTo>
                    <a:pt x="9" y="171"/>
                  </a:lnTo>
                  <a:lnTo>
                    <a:pt x="14" y="163"/>
                  </a:lnTo>
                  <a:lnTo>
                    <a:pt x="19" y="156"/>
                  </a:lnTo>
                  <a:lnTo>
                    <a:pt x="24" y="149"/>
                  </a:lnTo>
                  <a:lnTo>
                    <a:pt x="30" y="143"/>
                  </a:lnTo>
                  <a:lnTo>
                    <a:pt x="34" y="136"/>
                  </a:lnTo>
                  <a:lnTo>
                    <a:pt x="55" y="115"/>
                  </a:lnTo>
                  <a:lnTo>
                    <a:pt x="75" y="96"/>
                  </a:lnTo>
                  <a:lnTo>
                    <a:pt x="97" y="76"/>
                  </a:lnTo>
                  <a:lnTo>
                    <a:pt x="121" y="58"/>
                  </a:lnTo>
                  <a:lnTo>
                    <a:pt x="146" y="43"/>
                  </a:lnTo>
                  <a:lnTo>
                    <a:pt x="174" y="28"/>
                  </a:lnTo>
                  <a:lnTo>
                    <a:pt x="200" y="17"/>
                  </a:lnTo>
                  <a:lnTo>
                    <a:pt x="231" y="8"/>
                  </a:lnTo>
                  <a:lnTo>
                    <a:pt x="259" y="3"/>
                  </a:lnTo>
                  <a:lnTo>
                    <a:pt x="289"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Freeform 28"/>
            <p:cNvSpPr>
              <a:spLocks/>
            </p:cNvSpPr>
            <p:nvPr/>
          </p:nvSpPr>
          <p:spPr bwMode="auto">
            <a:xfrm>
              <a:off x="906" y="568"/>
              <a:ext cx="1053" cy="1303"/>
            </a:xfrm>
            <a:custGeom>
              <a:avLst/>
              <a:gdLst>
                <a:gd name="T0" fmla="*/ 997 w 1053"/>
                <a:gd name="T1" fmla="*/ 181 h 1303"/>
                <a:gd name="T2" fmla="*/ 1038 w 1053"/>
                <a:gd name="T3" fmla="*/ 337 h 1303"/>
                <a:gd name="T4" fmla="*/ 958 w 1053"/>
                <a:gd name="T5" fmla="*/ 351 h 1303"/>
                <a:gd name="T6" fmla="*/ 846 w 1053"/>
                <a:gd name="T7" fmla="*/ 367 h 1303"/>
                <a:gd name="T8" fmla="*/ 882 w 1053"/>
                <a:gd name="T9" fmla="*/ 417 h 1303"/>
                <a:gd name="T10" fmla="*/ 998 w 1053"/>
                <a:gd name="T11" fmla="*/ 404 h 1303"/>
                <a:gd name="T12" fmla="*/ 1030 w 1053"/>
                <a:gd name="T13" fmla="*/ 449 h 1303"/>
                <a:gd name="T14" fmla="*/ 1033 w 1053"/>
                <a:gd name="T15" fmla="*/ 481 h 1303"/>
                <a:gd name="T16" fmla="*/ 1041 w 1053"/>
                <a:gd name="T17" fmla="*/ 499 h 1303"/>
                <a:gd name="T18" fmla="*/ 1016 w 1053"/>
                <a:gd name="T19" fmla="*/ 517 h 1303"/>
                <a:gd name="T20" fmla="*/ 1020 w 1053"/>
                <a:gd name="T21" fmla="*/ 700 h 1303"/>
                <a:gd name="T22" fmla="*/ 951 w 1053"/>
                <a:gd name="T23" fmla="*/ 918 h 1303"/>
                <a:gd name="T24" fmla="*/ 874 w 1053"/>
                <a:gd name="T25" fmla="*/ 1058 h 1303"/>
                <a:gd name="T26" fmla="*/ 809 w 1053"/>
                <a:gd name="T27" fmla="*/ 1179 h 1303"/>
                <a:gd name="T28" fmla="*/ 762 w 1053"/>
                <a:gd name="T29" fmla="*/ 1249 h 1303"/>
                <a:gd name="T30" fmla="*/ 698 w 1053"/>
                <a:gd name="T31" fmla="*/ 1276 h 1303"/>
                <a:gd name="T32" fmla="*/ 676 w 1053"/>
                <a:gd name="T33" fmla="*/ 1267 h 1303"/>
                <a:gd name="T34" fmla="*/ 667 w 1053"/>
                <a:gd name="T35" fmla="*/ 1260 h 1303"/>
                <a:gd name="T36" fmla="*/ 529 w 1053"/>
                <a:gd name="T37" fmla="*/ 1265 h 1303"/>
                <a:gd name="T38" fmla="*/ 393 w 1053"/>
                <a:gd name="T39" fmla="*/ 1211 h 1303"/>
                <a:gd name="T40" fmla="*/ 362 w 1053"/>
                <a:gd name="T41" fmla="*/ 1210 h 1303"/>
                <a:gd name="T42" fmla="*/ 378 w 1053"/>
                <a:gd name="T43" fmla="*/ 1229 h 1303"/>
                <a:gd name="T44" fmla="*/ 450 w 1053"/>
                <a:gd name="T45" fmla="*/ 1275 h 1303"/>
                <a:gd name="T46" fmla="*/ 553 w 1053"/>
                <a:gd name="T47" fmla="*/ 1302 h 1303"/>
                <a:gd name="T48" fmla="*/ 447 w 1053"/>
                <a:gd name="T49" fmla="*/ 1283 h 1303"/>
                <a:gd name="T50" fmla="*/ 301 w 1053"/>
                <a:gd name="T51" fmla="*/ 1224 h 1303"/>
                <a:gd name="T52" fmla="*/ 132 w 1053"/>
                <a:gd name="T53" fmla="*/ 1062 h 1303"/>
                <a:gd name="T54" fmla="*/ 0 w 1053"/>
                <a:gd name="T55" fmla="*/ 860 h 1303"/>
                <a:gd name="T56" fmla="*/ 6 w 1053"/>
                <a:gd name="T57" fmla="*/ 753 h 1303"/>
                <a:gd name="T58" fmla="*/ 13 w 1053"/>
                <a:gd name="T59" fmla="*/ 768 h 1303"/>
                <a:gd name="T60" fmla="*/ 22 w 1053"/>
                <a:gd name="T61" fmla="*/ 718 h 1303"/>
                <a:gd name="T62" fmla="*/ 33 w 1053"/>
                <a:gd name="T63" fmla="*/ 636 h 1303"/>
                <a:gd name="T64" fmla="*/ 54 w 1053"/>
                <a:gd name="T65" fmla="*/ 569 h 1303"/>
                <a:gd name="T66" fmla="*/ 62 w 1053"/>
                <a:gd name="T67" fmla="*/ 520 h 1303"/>
                <a:gd name="T68" fmla="*/ 68 w 1053"/>
                <a:gd name="T69" fmla="*/ 488 h 1303"/>
                <a:gd name="T70" fmla="*/ 88 w 1053"/>
                <a:gd name="T71" fmla="*/ 466 h 1303"/>
                <a:gd name="T72" fmla="*/ 107 w 1053"/>
                <a:gd name="T73" fmla="*/ 452 h 1303"/>
                <a:gd name="T74" fmla="*/ 125 w 1053"/>
                <a:gd name="T75" fmla="*/ 438 h 1303"/>
                <a:gd name="T76" fmla="*/ 116 w 1053"/>
                <a:gd name="T77" fmla="*/ 411 h 1303"/>
                <a:gd name="T78" fmla="*/ 150 w 1053"/>
                <a:gd name="T79" fmla="*/ 367 h 1303"/>
                <a:gd name="T80" fmla="*/ 163 w 1053"/>
                <a:gd name="T81" fmla="*/ 336 h 1303"/>
                <a:gd name="T82" fmla="*/ 158 w 1053"/>
                <a:gd name="T83" fmla="*/ 307 h 1303"/>
                <a:gd name="T84" fmla="*/ 145 w 1053"/>
                <a:gd name="T85" fmla="*/ 279 h 1303"/>
                <a:gd name="T86" fmla="*/ 145 w 1053"/>
                <a:gd name="T87" fmla="*/ 244 h 1303"/>
                <a:gd name="T88" fmla="*/ 183 w 1053"/>
                <a:gd name="T89" fmla="*/ 230 h 1303"/>
                <a:gd name="T90" fmla="*/ 273 w 1053"/>
                <a:gd name="T91" fmla="*/ 236 h 1303"/>
                <a:gd name="T92" fmla="*/ 394 w 1053"/>
                <a:gd name="T93" fmla="*/ 184 h 1303"/>
                <a:gd name="T94" fmla="*/ 485 w 1053"/>
                <a:gd name="T95" fmla="*/ 69 h 1303"/>
                <a:gd name="T96" fmla="*/ 567 w 1053"/>
                <a:gd name="T97" fmla="*/ 20 h 1303"/>
                <a:gd name="T98" fmla="*/ 616 w 1053"/>
                <a:gd name="T99" fmla="*/ 34 h 1303"/>
                <a:gd name="T100" fmla="*/ 662 w 1053"/>
                <a:gd name="T101" fmla="*/ 24 h 1303"/>
                <a:gd name="T102" fmla="*/ 819 w 1053"/>
                <a:gd name="T103" fmla="*/ 78 h 1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3" h="1303">
                  <a:moveTo>
                    <a:pt x="919" y="71"/>
                  </a:moveTo>
                  <a:lnTo>
                    <a:pt x="945" y="95"/>
                  </a:lnTo>
                  <a:lnTo>
                    <a:pt x="967" y="123"/>
                  </a:lnTo>
                  <a:lnTo>
                    <a:pt x="985" y="151"/>
                  </a:lnTo>
                  <a:lnTo>
                    <a:pt x="997" y="181"/>
                  </a:lnTo>
                  <a:lnTo>
                    <a:pt x="1007" y="212"/>
                  </a:lnTo>
                  <a:lnTo>
                    <a:pt x="1016" y="244"/>
                  </a:lnTo>
                  <a:lnTo>
                    <a:pt x="1023" y="275"/>
                  </a:lnTo>
                  <a:lnTo>
                    <a:pt x="1029" y="307"/>
                  </a:lnTo>
                  <a:lnTo>
                    <a:pt x="1038" y="337"/>
                  </a:lnTo>
                  <a:lnTo>
                    <a:pt x="1046" y="365"/>
                  </a:lnTo>
                  <a:lnTo>
                    <a:pt x="1026" y="362"/>
                  </a:lnTo>
                  <a:lnTo>
                    <a:pt x="1002" y="358"/>
                  </a:lnTo>
                  <a:lnTo>
                    <a:pt x="979" y="354"/>
                  </a:lnTo>
                  <a:lnTo>
                    <a:pt x="958" y="351"/>
                  </a:lnTo>
                  <a:lnTo>
                    <a:pt x="935" y="350"/>
                  </a:lnTo>
                  <a:lnTo>
                    <a:pt x="913" y="350"/>
                  </a:lnTo>
                  <a:lnTo>
                    <a:pt x="890" y="353"/>
                  </a:lnTo>
                  <a:lnTo>
                    <a:pt x="868" y="358"/>
                  </a:lnTo>
                  <a:lnTo>
                    <a:pt x="846" y="367"/>
                  </a:lnTo>
                  <a:lnTo>
                    <a:pt x="824" y="381"/>
                  </a:lnTo>
                  <a:lnTo>
                    <a:pt x="833" y="397"/>
                  </a:lnTo>
                  <a:lnTo>
                    <a:pt x="846" y="408"/>
                  </a:lnTo>
                  <a:lnTo>
                    <a:pt x="863" y="414"/>
                  </a:lnTo>
                  <a:lnTo>
                    <a:pt x="882" y="417"/>
                  </a:lnTo>
                  <a:lnTo>
                    <a:pt x="906" y="415"/>
                  </a:lnTo>
                  <a:lnTo>
                    <a:pt x="928" y="413"/>
                  </a:lnTo>
                  <a:lnTo>
                    <a:pt x="953" y="410"/>
                  </a:lnTo>
                  <a:lnTo>
                    <a:pt x="978" y="406"/>
                  </a:lnTo>
                  <a:lnTo>
                    <a:pt x="998" y="404"/>
                  </a:lnTo>
                  <a:lnTo>
                    <a:pt x="1020" y="406"/>
                  </a:lnTo>
                  <a:lnTo>
                    <a:pt x="1030" y="414"/>
                  </a:lnTo>
                  <a:lnTo>
                    <a:pt x="1036" y="425"/>
                  </a:lnTo>
                  <a:lnTo>
                    <a:pt x="1033" y="436"/>
                  </a:lnTo>
                  <a:lnTo>
                    <a:pt x="1030" y="449"/>
                  </a:lnTo>
                  <a:lnTo>
                    <a:pt x="1026" y="460"/>
                  </a:lnTo>
                  <a:lnTo>
                    <a:pt x="1022" y="470"/>
                  </a:lnTo>
                  <a:lnTo>
                    <a:pt x="1020" y="477"/>
                  </a:lnTo>
                  <a:lnTo>
                    <a:pt x="1023" y="481"/>
                  </a:lnTo>
                  <a:lnTo>
                    <a:pt x="1033" y="481"/>
                  </a:lnTo>
                  <a:lnTo>
                    <a:pt x="1052" y="477"/>
                  </a:lnTo>
                  <a:lnTo>
                    <a:pt x="1048" y="481"/>
                  </a:lnTo>
                  <a:lnTo>
                    <a:pt x="1045" y="486"/>
                  </a:lnTo>
                  <a:lnTo>
                    <a:pt x="1042" y="493"/>
                  </a:lnTo>
                  <a:lnTo>
                    <a:pt x="1041" y="499"/>
                  </a:lnTo>
                  <a:lnTo>
                    <a:pt x="1038" y="505"/>
                  </a:lnTo>
                  <a:lnTo>
                    <a:pt x="1033" y="509"/>
                  </a:lnTo>
                  <a:lnTo>
                    <a:pt x="1030" y="513"/>
                  </a:lnTo>
                  <a:lnTo>
                    <a:pt x="1023" y="516"/>
                  </a:lnTo>
                  <a:lnTo>
                    <a:pt x="1016" y="517"/>
                  </a:lnTo>
                  <a:lnTo>
                    <a:pt x="1005" y="516"/>
                  </a:lnTo>
                  <a:lnTo>
                    <a:pt x="1023" y="565"/>
                  </a:lnTo>
                  <a:lnTo>
                    <a:pt x="1029" y="610"/>
                  </a:lnTo>
                  <a:lnTo>
                    <a:pt x="1027" y="655"/>
                  </a:lnTo>
                  <a:lnTo>
                    <a:pt x="1020" y="700"/>
                  </a:lnTo>
                  <a:lnTo>
                    <a:pt x="1010" y="744"/>
                  </a:lnTo>
                  <a:lnTo>
                    <a:pt x="994" y="787"/>
                  </a:lnTo>
                  <a:lnTo>
                    <a:pt x="978" y="831"/>
                  </a:lnTo>
                  <a:lnTo>
                    <a:pt x="963" y="875"/>
                  </a:lnTo>
                  <a:lnTo>
                    <a:pt x="951" y="918"/>
                  </a:lnTo>
                  <a:lnTo>
                    <a:pt x="942" y="963"/>
                  </a:lnTo>
                  <a:lnTo>
                    <a:pt x="928" y="988"/>
                  </a:lnTo>
                  <a:lnTo>
                    <a:pt x="910" y="1012"/>
                  </a:lnTo>
                  <a:lnTo>
                    <a:pt x="893" y="1035"/>
                  </a:lnTo>
                  <a:lnTo>
                    <a:pt x="874" y="1058"/>
                  </a:lnTo>
                  <a:lnTo>
                    <a:pt x="856" y="1080"/>
                  </a:lnTo>
                  <a:lnTo>
                    <a:pt x="840" y="1104"/>
                  </a:lnTo>
                  <a:lnTo>
                    <a:pt x="826" y="1127"/>
                  </a:lnTo>
                  <a:lnTo>
                    <a:pt x="813" y="1152"/>
                  </a:lnTo>
                  <a:lnTo>
                    <a:pt x="809" y="1179"/>
                  </a:lnTo>
                  <a:lnTo>
                    <a:pt x="805" y="1208"/>
                  </a:lnTo>
                  <a:lnTo>
                    <a:pt x="794" y="1218"/>
                  </a:lnTo>
                  <a:lnTo>
                    <a:pt x="784" y="1228"/>
                  </a:lnTo>
                  <a:lnTo>
                    <a:pt x="774" y="1239"/>
                  </a:lnTo>
                  <a:lnTo>
                    <a:pt x="762" y="1249"/>
                  </a:lnTo>
                  <a:lnTo>
                    <a:pt x="750" y="1257"/>
                  </a:lnTo>
                  <a:lnTo>
                    <a:pt x="740" y="1265"/>
                  </a:lnTo>
                  <a:lnTo>
                    <a:pt x="727" y="1271"/>
                  </a:lnTo>
                  <a:lnTo>
                    <a:pt x="714" y="1275"/>
                  </a:lnTo>
                  <a:lnTo>
                    <a:pt x="698" y="1276"/>
                  </a:lnTo>
                  <a:lnTo>
                    <a:pt x="677" y="1275"/>
                  </a:lnTo>
                  <a:lnTo>
                    <a:pt x="680" y="1272"/>
                  </a:lnTo>
                  <a:lnTo>
                    <a:pt x="677" y="1271"/>
                  </a:lnTo>
                  <a:lnTo>
                    <a:pt x="677" y="1269"/>
                  </a:lnTo>
                  <a:lnTo>
                    <a:pt x="676" y="1267"/>
                  </a:lnTo>
                  <a:lnTo>
                    <a:pt x="674" y="1265"/>
                  </a:lnTo>
                  <a:lnTo>
                    <a:pt x="673" y="1264"/>
                  </a:lnTo>
                  <a:lnTo>
                    <a:pt x="671" y="1263"/>
                  </a:lnTo>
                  <a:lnTo>
                    <a:pt x="670" y="1261"/>
                  </a:lnTo>
                  <a:lnTo>
                    <a:pt x="667" y="1260"/>
                  </a:lnTo>
                  <a:lnTo>
                    <a:pt x="665" y="1258"/>
                  </a:lnTo>
                  <a:lnTo>
                    <a:pt x="629" y="1265"/>
                  </a:lnTo>
                  <a:lnTo>
                    <a:pt x="594" y="1269"/>
                  </a:lnTo>
                  <a:lnTo>
                    <a:pt x="560" y="1269"/>
                  </a:lnTo>
                  <a:lnTo>
                    <a:pt x="529" y="1265"/>
                  </a:lnTo>
                  <a:lnTo>
                    <a:pt x="500" y="1260"/>
                  </a:lnTo>
                  <a:lnTo>
                    <a:pt x="472" y="1250"/>
                  </a:lnTo>
                  <a:lnTo>
                    <a:pt x="446" y="1239"/>
                  </a:lnTo>
                  <a:lnTo>
                    <a:pt x="419" y="1226"/>
                  </a:lnTo>
                  <a:lnTo>
                    <a:pt x="393" y="1211"/>
                  </a:lnTo>
                  <a:lnTo>
                    <a:pt x="366" y="1193"/>
                  </a:lnTo>
                  <a:lnTo>
                    <a:pt x="362" y="1198"/>
                  </a:lnTo>
                  <a:lnTo>
                    <a:pt x="361" y="1203"/>
                  </a:lnTo>
                  <a:lnTo>
                    <a:pt x="361" y="1205"/>
                  </a:lnTo>
                  <a:lnTo>
                    <a:pt x="362" y="1210"/>
                  </a:lnTo>
                  <a:lnTo>
                    <a:pt x="364" y="1214"/>
                  </a:lnTo>
                  <a:lnTo>
                    <a:pt x="368" y="1218"/>
                  </a:lnTo>
                  <a:lnTo>
                    <a:pt x="371" y="1222"/>
                  </a:lnTo>
                  <a:lnTo>
                    <a:pt x="375" y="1225"/>
                  </a:lnTo>
                  <a:lnTo>
                    <a:pt x="378" y="1229"/>
                  </a:lnTo>
                  <a:lnTo>
                    <a:pt x="380" y="1233"/>
                  </a:lnTo>
                  <a:lnTo>
                    <a:pt x="396" y="1244"/>
                  </a:lnTo>
                  <a:lnTo>
                    <a:pt x="413" y="1256"/>
                  </a:lnTo>
                  <a:lnTo>
                    <a:pt x="431" y="1265"/>
                  </a:lnTo>
                  <a:lnTo>
                    <a:pt x="450" y="1275"/>
                  </a:lnTo>
                  <a:lnTo>
                    <a:pt x="468" y="1283"/>
                  </a:lnTo>
                  <a:lnTo>
                    <a:pt x="488" y="1290"/>
                  </a:lnTo>
                  <a:lnTo>
                    <a:pt x="509" y="1296"/>
                  </a:lnTo>
                  <a:lnTo>
                    <a:pt x="529" y="1300"/>
                  </a:lnTo>
                  <a:lnTo>
                    <a:pt x="553" y="1302"/>
                  </a:lnTo>
                  <a:lnTo>
                    <a:pt x="576" y="1300"/>
                  </a:lnTo>
                  <a:lnTo>
                    <a:pt x="542" y="1302"/>
                  </a:lnTo>
                  <a:lnTo>
                    <a:pt x="509" y="1299"/>
                  </a:lnTo>
                  <a:lnTo>
                    <a:pt x="477" y="1293"/>
                  </a:lnTo>
                  <a:lnTo>
                    <a:pt x="447" y="1283"/>
                  </a:lnTo>
                  <a:lnTo>
                    <a:pt x="418" y="1272"/>
                  </a:lnTo>
                  <a:lnTo>
                    <a:pt x="389" y="1261"/>
                  </a:lnTo>
                  <a:lnTo>
                    <a:pt x="359" y="1249"/>
                  </a:lnTo>
                  <a:lnTo>
                    <a:pt x="331" y="1236"/>
                  </a:lnTo>
                  <a:lnTo>
                    <a:pt x="301" y="1224"/>
                  </a:lnTo>
                  <a:lnTo>
                    <a:pt x="271" y="1214"/>
                  </a:lnTo>
                  <a:lnTo>
                    <a:pt x="242" y="1175"/>
                  </a:lnTo>
                  <a:lnTo>
                    <a:pt x="210" y="1137"/>
                  </a:lnTo>
                  <a:lnTo>
                    <a:pt x="170" y="1100"/>
                  </a:lnTo>
                  <a:lnTo>
                    <a:pt x="132" y="1062"/>
                  </a:lnTo>
                  <a:lnTo>
                    <a:pt x="93" y="1024"/>
                  </a:lnTo>
                  <a:lnTo>
                    <a:pt x="57" y="985"/>
                  </a:lnTo>
                  <a:lnTo>
                    <a:pt x="29" y="946"/>
                  </a:lnTo>
                  <a:lnTo>
                    <a:pt x="10" y="904"/>
                  </a:lnTo>
                  <a:lnTo>
                    <a:pt x="0" y="860"/>
                  </a:lnTo>
                  <a:lnTo>
                    <a:pt x="5" y="813"/>
                  </a:lnTo>
                  <a:lnTo>
                    <a:pt x="5" y="741"/>
                  </a:lnTo>
                  <a:lnTo>
                    <a:pt x="5" y="746"/>
                  </a:lnTo>
                  <a:lnTo>
                    <a:pt x="5" y="748"/>
                  </a:lnTo>
                  <a:lnTo>
                    <a:pt x="6" y="753"/>
                  </a:lnTo>
                  <a:lnTo>
                    <a:pt x="9" y="755"/>
                  </a:lnTo>
                  <a:lnTo>
                    <a:pt x="10" y="758"/>
                  </a:lnTo>
                  <a:lnTo>
                    <a:pt x="10" y="761"/>
                  </a:lnTo>
                  <a:lnTo>
                    <a:pt x="12" y="764"/>
                  </a:lnTo>
                  <a:lnTo>
                    <a:pt x="13" y="768"/>
                  </a:lnTo>
                  <a:lnTo>
                    <a:pt x="15" y="771"/>
                  </a:lnTo>
                  <a:lnTo>
                    <a:pt x="18" y="773"/>
                  </a:lnTo>
                  <a:lnTo>
                    <a:pt x="19" y="754"/>
                  </a:lnTo>
                  <a:lnTo>
                    <a:pt x="21" y="736"/>
                  </a:lnTo>
                  <a:lnTo>
                    <a:pt x="22" y="718"/>
                  </a:lnTo>
                  <a:lnTo>
                    <a:pt x="25" y="701"/>
                  </a:lnTo>
                  <a:lnTo>
                    <a:pt x="28" y="686"/>
                  </a:lnTo>
                  <a:lnTo>
                    <a:pt x="29" y="669"/>
                  </a:lnTo>
                  <a:lnTo>
                    <a:pt x="31" y="654"/>
                  </a:lnTo>
                  <a:lnTo>
                    <a:pt x="33" y="636"/>
                  </a:lnTo>
                  <a:lnTo>
                    <a:pt x="35" y="617"/>
                  </a:lnTo>
                  <a:lnTo>
                    <a:pt x="37" y="598"/>
                  </a:lnTo>
                  <a:lnTo>
                    <a:pt x="47" y="588"/>
                  </a:lnTo>
                  <a:lnTo>
                    <a:pt x="53" y="580"/>
                  </a:lnTo>
                  <a:lnTo>
                    <a:pt x="54" y="569"/>
                  </a:lnTo>
                  <a:lnTo>
                    <a:pt x="56" y="559"/>
                  </a:lnTo>
                  <a:lnTo>
                    <a:pt x="54" y="549"/>
                  </a:lnTo>
                  <a:lnTo>
                    <a:pt x="54" y="539"/>
                  </a:lnTo>
                  <a:lnTo>
                    <a:pt x="56" y="528"/>
                  </a:lnTo>
                  <a:lnTo>
                    <a:pt x="62" y="520"/>
                  </a:lnTo>
                  <a:lnTo>
                    <a:pt x="68" y="510"/>
                  </a:lnTo>
                  <a:lnTo>
                    <a:pt x="81" y="502"/>
                  </a:lnTo>
                  <a:lnTo>
                    <a:pt x="73" y="498"/>
                  </a:lnTo>
                  <a:lnTo>
                    <a:pt x="68" y="493"/>
                  </a:lnTo>
                  <a:lnTo>
                    <a:pt x="68" y="488"/>
                  </a:lnTo>
                  <a:lnTo>
                    <a:pt x="70" y="484"/>
                  </a:lnTo>
                  <a:lnTo>
                    <a:pt x="73" y="480"/>
                  </a:lnTo>
                  <a:lnTo>
                    <a:pt x="77" y="475"/>
                  </a:lnTo>
                  <a:lnTo>
                    <a:pt x="82" y="470"/>
                  </a:lnTo>
                  <a:lnTo>
                    <a:pt x="88" y="466"/>
                  </a:lnTo>
                  <a:lnTo>
                    <a:pt x="91" y="460"/>
                  </a:lnTo>
                  <a:lnTo>
                    <a:pt x="94" y="456"/>
                  </a:lnTo>
                  <a:lnTo>
                    <a:pt x="98" y="454"/>
                  </a:lnTo>
                  <a:lnTo>
                    <a:pt x="103" y="453"/>
                  </a:lnTo>
                  <a:lnTo>
                    <a:pt x="107" y="452"/>
                  </a:lnTo>
                  <a:lnTo>
                    <a:pt x="110" y="449"/>
                  </a:lnTo>
                  <a:lnTo>
                    <a:pt x="114" y="446"/>
                  </a:lnTo>
                  <a:lnTo>
                    <a:pt x="117" y="443"/>
                  </a:lnTo>
                  <a:lnTo>
                    <a:pt x="122" y="441"/>
                  </a:lnTo>
                  <a:lnTo>
                    <a:pt x="125" y="438"/>
                  </a:lnTo>
                  <a:lnTo>
                    <a:pt x="128" y="434"/>
                  </a:lnTo>
                  <a:lnTo>
                    <a:pt x="132" y="431"/>
                  </a:lnTo>
                  <a:lnTo>
                    <a:pt x="122" y="425"/>
                  </a:lnTo>
                  <a:lnTo>
                    <a:pt x="116" y="420"/>
                  </a:lnTo>
                  <a:lnTo>
                    <a:pt x="116" y="411"/>
                  </a:lnTo>
                  <a:lnTo>
                    <a:pt x="119" y="403"/>
                  </a:lnTo>
                  <a:lnTo>
                    <a:pt x="126" y="395"/>
                  </a:lnTo>
                  <a:lnTo>
                    <a:pt x="133" y="385"/>
                  </a:lnTo>
                  <a:lnTo>
                    <a:pt x="142" y="376"/>
                  </a:lnTo>
                  <a:lnTo>
                    <a:pt x="150" y="367"/>
                  </a:lnTo>
                  <a:lnTo>
                    <a:pt x="154" y="358"/>
                  </a:lnTo>
                  <a:lnTo>
                    <a:pt x="158" y="351"/>
                  </a:lnTo>
                  <a:lnTo>
                    <a:pt x="161" y="347"/>
                  </a:lnTo>
                  <a:lnTo>
                    <a:pt x="163" y="342"/>
                  </a:lnTo>
                  <a:lnTo>
                    <a:pt x="163" y="336"/>
                  </a:lnTo>
                  <a:lnTo>
                    <a:pt x="163" y="330"/>
                  </a:lnTo>
                  <a:lnTo>
                    <a:pt x="161" y="325"/>
                  </a:lnTo>
                  <a:lnTo>
                    <a:pt x="160" y="319"/>
                  </a:lnTo>
                  <a:lnTo>
                    <a:pt x="158" y="312"/>
                  </a:lnTo>
                  <a:lnTo>
                    <a:pt x="158" y="307"/>
                  </a:lnTo>
                  <a:lnTo>
                    <a:pt x="157" y="301"/>
                  </a:lnTo>
                  <a:lnTo>
                    <a:pt x="158" y="297"/>
                  </a:lnTo>
                  <a:lnTo>
                    <a:pt x="151" y="291"/>
                  </a:lnTo>
                  <a:lnTo>
                    <a:pt x="148" y="286"/>
                  </a:lnTo>
                  <a:lnTo>
                    <a:pt x="145" y="279"/>
                  </a:lnTo>
                  <a:lnTo>
                    <a:pt x="144" y="273"/>
                  </a:lnTo>
                  <a:lnTo>
                    <a:pt x="144" y="266"/>
                  </a:lnTo>
                  <a:lnTo>
                    <a:pt x="144" y="258"/>
                  </a:lnTo>
                  <a:lnTo>
                    <a:pt x="145" y="251"/>
                  </a:lnTo>
                  <a:lnTo>
                    <a:pt x="145" y="244"/>
                  </a:lnTo>
                  <a:lnTo>
                    <a:pt x="145" y="237"/>
                  </a:lnTo>
                  <a:lnTo>
                    <a:pt x="144" y="230"/>
                  </a:lnTo>
                  <a:lnTo>
                    <a:pt x="154" y="229"/>
                  </a:lnTo>
                  <a:lnTo>
                    <a:pt x="169" y="229"/>
                  </a:lnTo>
                  <a:lnTo>
                    <a:pt x="183" y="230"/>
                  </a:lnTo>
                  <a:lnTo>
                    <a:pt x="198" y="232"/>
                  </a:lnTo>
                  <a:lnTo>
                    <a:pt x="216" y="234"/>
                  </a:lnTo>
                  <a:lnTo>
                    <a:pt x="236" y="236"/>
                  </a:lnTo>
                  <a:lnTo>
                    <a:pt x="254" y="236"/>
                  </a:lnTo>
                  <a:lnTo>
                    <a:pt x="273" y="236"/>
                  </a:lnTo>
                  <a:lnTo>
                    <a:pt x="290" y="232"/>
                  </a:lnTo>
                  <a:lnTo>
                    <a:pt x="308" y="226"/>
                  </a:lnTo>
                  <a:lnTo>
                    <a:pt x="343" y="216"/>
                  </a:lnTo>
                  <a:lnTo>
                    <a:pt x="371" y="202"/>
                  </a:lnTo>
                  <a:lnTo>
                    <a:pt x="394" y="184"/>
                  </a:lnTo>
                  <a:lnTo>
                    <a:pt x="415" y="163"/>
                  </a:lnTo>
                  <a:lnTo>
                    <a:pt x="433" y="141"/>
                  </a:lnTo>
                  <a:lnTo>
                    <a:pt x="450" y="116"/>
                  </a:lnTo>
                  <a:lnTo>
                    <a:pt x="468" y="92"/>
                  </a:lnTo>
                  <a:lnTo>
                    <a:pt x="485" y="69"/>
                  </a:lnTo>
                  <a:lnTo>
                    <a:pt x="507" y="45"/>
                  </a:lnTo>
                  <a:lnTo>
                    <a:pt x="529" y="25"/>
                  </a:lnTo>
                  <a:lnTo>
                    <a:pt x="542" y="20"/>
                  </a:lnTo>
                  <a:lnTo>
                    <a:pt x="554" y="18"/>
                  </a:lnTo>
                  <a:lnTo>
                    <a:pt x="567" y="20"/>
                  </a:lnTo>
                  <a:lnTo>
                    <a:pt x="579" y="24"/>
                  </a:lnTo>
                  <a:lnTo>
                    <a:pt x="589" y="28"/>
                  </a:lnTo>
                  <a:lnTo>
                    <a:pt x="601" y="32"/>
                  </a:lnTo>
                  <a:lnTo>
                    <a:pt x="610" y="35"/>
                  </a:lnTo>
                  <a:lnTo>
                    <a:pt x="616" y="34"/>
                  </a:lnTo>
                  <a:lnTo>
                    <a:pt x="622" y="27"/>
                  </a:lnTo>
                  <a:lnTo>
                    <a:pt x="626" y="14"/>
                  </a:lnTo>
                  <a:lnTo>
                    <a:pt x="602" y="0"/>
                  </a:lnTo>
                  <a:lnTo>
                    <a:pt x="632" y="11"/>
                  </a:lnTo>
                  <a:lnTo>
                    <a:pt x="662" y="24"/>
                  </a:lnTo>
                  <a:lnTo>
                    <a:pt x="693" y="36"/>
                  </a:lnTo>
                  <a:lnTo>
                    <a:pt x="724" y="50"/>
                  </a:lnTo>
                  <a:lnTo>
                    <a:pt x="755" y="62"/>
                  </a:lnTo>
                  <a:lnTo>
                    <a:pt x="787" y="71"/>
                  </a:lnTo>
                  <a:lnTo>
                    <a:pt x="819" y="78"/>
                  </a:lnTo>
                  <a:lnTo>
                    <a:pt x="853" y="81"/>
                  </a:lnTo>
                  <a:lnTo>
                    <a:pt x="885" y="78"/>
                  </a:lnTo>
                  <a:lnTo>
                    <a:pt x="919" y="71"/>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Freeform 29"/>
            <p:cNvSpPr>
              <a:spLocks/>
            </p:cNvSpPr>
            <p:nvPr/>
          </p:nvSpPr>
          <p:spPr bwMode="auto">
            <a:xfrm>
              <a:off x="1004" y="598"/>
              <a:ext cx="73" cy="21"/>
            </a:xfrm>
            <a:custGeom>
              <a:avLst/>
              <a:gdLst>
                <a:gd name="T0" fmla="*/ 72 w 73"/>
                <a:gd name="T1" fmla="*/ 5 h 21"/>
                <a:gd name="T2" fmla="*/ 65 w 73"/>
                <a:gd name="T3" fmla="*/ 5 h 21"/>
                <a:gd name="T4" fmla="*/ 56 w 73"/>
                <a:gd name="T5" fmla="*/ 5 h 21"/>
                <a:gd name="T6" fmla="*/ 47 w 73"/>
                <a:gd name="T7" fmla="*/ 5 h 21"/>
                <a:gd name="T8" fmla="*/ 40 w 73"/>
                <a:gd name="T9" fmla="*/ 6 h 21"/>
                <a:gd name="T10" fmla="*/ 34 w 73"/>
                <a:gd name="T11" fmla="*/ 8 h 21"/>
                <a:gd name="T12" fmla="*/ 27 w 73"/>
                <a:gd name="T13" fmla="*/ 9 h 21"/>
                <a:gd name="T14" fmla="*/ 19 w 73"/>
                <a:gd name="T15" fmla="*/ 11 h 21"/>
                <a:gd name="T16" fmla="*/ 15 w 73"/>
                <a:gd name="T17" fmla="*/ 13 h 21"/>
                <a:gd name="T18" fmla="*/ 8 w 73"/>
                <a:gd name="T19" fmla="*/ 16 h 21"/>
                <a:gd name="T20" fmla="*/ 3 w 73"/>
                <a:gd name="T21" fmla="*/ 20 h 21"/>
                <a:gd name="T22" fmla="*/ 0 w 73"/>
                <a:gd name="T23" fmla="*/ 12 h 21"/>
                <a:gd name="T24" fmla="*/ 0 w 73"/>
                <a:gd name="T25" fmla="*/ 6 h 21"/>
                <a:gd name="T26" fmla="*/ 4 w 73"/>
                <a:gd name="T27" fmla="*/ 4 h 21"/>
                <a:gd name="T28" fmla="*/ 13 w 73"/>
                <a:gd name="T29" fmla="*/ 1 h 21"/>
                <a:gd name="T30" fmla="*/ 22 w 73"/>
                <a:gd name="T31" fmla="*/ 0 h 21"/>
                <a:gd name="T32" fmla="*/ 34 w 73"/>
                <a:gd name="T33" fmla="*/ 0 h 21"/>
                <a:gd name="T34" fmla="*/ 44 w 73"/>
                <a:gd name="T35" fmla="*/ 1 h 21"/>
                <a:gd name="T36" fmla="*/ 55 w 73"/>
                <a:gd name="T37" fmla="*/ 2 h 21"/>
                <a:gd name="T38" fmla="*/ 65 w 73"/>
                <a:gd name="T39" fmla="*/ 4 h 21"/>
                <a:gd name="T40" fmla="*/ 72 w 73"/>
                <a:gd name="T41" fmla="*/ 5 h 21"/>
                <a:gd name="T42" fmla="*/ 72 w 73"/>
                <a:gd name="T43" fmla="*/ 5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21">
                  <a:moveTo>
                    <a:pt x="72" y="5"/>
                  </a:moveTo>
                  <a:lnTo>
                    <a:pt x="65" y="5"/>
                  </a:lnTo>
                  <a:lnTo>
                    <a:pt x="56" y="5"/>
                  </a:lnTo>
                  <a:lnTo>
                    <a:pt x="47" y="5"/>
                  </a:lnTo>
                  <a:lnTo>
                    <a:pt x="40" y="6"/>
                  </a:lnTo>
                  <a:lnTo>
                    <a:pt x="34" y="8"/>
                  </a:lnTo>
                  <a:lnTo>
                    <a:pt x="27" y="9"/>
                  </a:lnTo>
                  <a:lnTo>
                    <a:pt x="19" y="11"/>
                  </a:lnTo>
                  <a:lnTo>
                    <a:pt x="15" y="13"/>
                  </a:lnTo>
                  <a:lnTo>
                    <a:pt x="8" y="16"/>
                  </a:lnTo>
                  <a:lnTo>
                    <a:pt x="3" y="20"/>
                  </a:lnTo>
                  <a:lnTo>
                    <a:pt x="0" y="12"/>
                  </a:lnTo>
                  <a:lnTo>
                    <a:pt x="0" y="6"/>
                  </a:lnTo>
                  <a:lnTo>
                    <a:pt x="4" y="4"/>
                  </a:lnTo>
                  <a:lnTo>
                    <a:pt x="13" y="1"/>
                  </a:lnTo>
                  <a:lnTo>
                    <a:pt x="22" y="0"/>
                  </a:lnTo>
                  <a:lnTo>
                    <a:pt x="34" y="0"/>
                  </a:lnTo>
                  <a:lnTo>
                    <a:pt x="44" y="1"/>
                  </a:lnTo>
                  <a:lnTo>
                    <a:pt x="55" y="2"/>
                  </a:lnTo>
                  <a:lnTo>
                    <a:pt x="65" y="4"/>
                  </a:lnTo>
                  <a:lnTo>
                    <a:pt x="72" y="5"/>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Freeform 30"/>
            <p:cNvSpPr>
              <a:spLocks/>
            </p:cNvSpPr>
            <p:nvPr/>
          </p:nvSpPr>
          <p:spPr bwMode="auto">
            <a:xfrm>
              <a:off x="1223" y="643"/>
              <a:ext cx="128" cy="116"/>
            </a:xfrm>
            <a:custGeom>
              <a:avLst/>
              <a:gdLst>
                <a:gd name="T0" fmla="*/ 0 w 128"/>
                <a:gd name="T1" fmla="*/ 115 h 116"/>
                <a:gd name="T2" fmla="*/ 127 w 128"/>
                <a:gd name="T3" fmla="*/ 0 h 116"/>
                <a:gd name="T4" fmla="*/ 69 w 128"/>
                <a:gd name="T5" fmla="*/ 72 h 116"/>
                <a:gd name="T6" fmla="*/ 0 w 128"/>
                <a:gd name="T7" fmla="*/ 115 h 116"/>
                <a:gd name="T8" fmla="*/ 0 w 128"/>
                <a:gd name="T9" fmla="*/ 11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16">
                  <a:moveTo>
                    <a:pt x="0" y="115"/>
                  </a:moveTo>
                  <a:lnTo>
                    <a:pt x="127" y="0"/>
                  </a:lnTo>
                  <a:lnTo>
                    <a:pt x="69" y="72"/>
                  </a:lnTo>
                  <a:lnTo>
                    <a:pt x="0" y="115"/>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Freeform 31"/>
            <p:cNvSpPr>
              <a:spLocks/>
            </p:cNvSpPr>
            <p:nvPr/>
          </p:nvSpPr>
          <p:spPr bwMode="auto">
            <a:xfrm>
              <a:off x="3005" y="694"/>
              <a:ext cx="1899" cy="115"/>
            </a:xfrm>
            <a:custGeom>
              <a:avLst/>
              <a:gdLst>
                <a:gd name="T0" fmla="*/ 1898 w 1899"/>
                <a:gd name="T1" fmla="*/ 0 h 115"/>
                <a:gd name="T2" fmla="*/ 1771 w 1899"/>
                <a:gd name="T3" fmla="*/ 100 h 115"/>
                <a:gd name="T4" fmla="*/ 1535 w 1899"/>
                <a:gd name="T5" fmla="*/ 96 h 115"/>
                <a:gd name="T6" fmla="*/ 18 w 1899"/>
                <a:gd name="T7" fmla="*/ 114 h 115"/>
                <a:gd name="T8" fmla="*/ 18 w 1899"/>
                <a:gd name="T9" fmla="*/ 112 h 115"/>
                <a:gd name="T10" fmla="*/ 16 w 1899"/>
                <a:gd name="T11" fmla="*/ 111 h 115"/>
                <a:gd name="T12" fmla="*/ 14 w 1899"/>
                <a:gd name="T13" fmla="*/ 111 h 115"/>
                <a:gd name="T14" fmla="*/ 12 w 1899"/>
                <a:gd name="T15" fmla="*/ 110 h 115"/>
                <a:gd name="T16" fmla="*/ 11 w 1899"/>
                <a:gd name="T17" fmla="*/ 110 h 115"/>
                <a:gd name="T18" fmla="*/ 9 w 1899"/>
                <a:gd name="T19" fmla="*/ 110 h 115"/>
                <a:gd name="T20" fmla="*/ 7 w 1899"/>
                <a:gd name="T21" fmla="*/ 110 h 115"/>
                <a:gd name="T22" fmla="*/ 5 w 1899"/>
                <a:gd name="T23" fmla="*/ 110 h 115"/>
                <a:gd name="T24" fmla="*/ 2 w 1899"/>
                <a:gd name="T25" fmla="*/ 110 h 115"/>
                <a:gd name="T26" fmla="*/ 0 w 1899"/>
                <a:gd name="T27" fmla="*/ 110 h 115"/>
                <a:gd name="T28" fmla="*/ 166 w 1899"/>
                <a:gd name="T29" fmla="*/ 14 h 115"/>
                <a:gd name="T30" fmla="*/ 329 w 1899"/>
                <a:gd name="T31" fmla="*/ 16 h 115"/>
                <a:gd name="T32" fmla="*/ 495 w 1899"/>
                <a:gd name="T33" fmla="*/ 16 h 115"/>
                <a:gd name="T34" fmla="*/ 666 w 1899"/>
                <a:gd name="T35" fmla="*/ 15 h 115"/>
                <a:gd name="T36" fmla="*/ 837 w 1899"/>
                <a:gd name="T37" fmla="*/ 14 h 115"/>
                <a:gd name="T38" fmla="*/ 1012 w 1899"/>
                <a:gd name="T39" fmla="*/ 9 h 115"/>
                <a:gd name="T40" fmla="*/ 1188 w 1899"/>
                <a:gd name="T41" fmla="*/ 7 h 115"/>
                <a:gd name="T42" fmla="*/ 1365 w 1899"/>
                <a:gd name="T43" fmla="*/ 4 h 115"/>
                <a:gd name="T44" fmla="*/ 1544 w 1899"/>
                <a:gd name="T45" fmla="*/ 1 h 115"/>
                <a:gd name="T46" fmla="*/ 1720 w 1899"/>
                <a:gd name="T47" fmla="*/ 0 h 115"/>
                <a:gd name="T48" fmla="*/ 1898 w 1899"/>
                <a:gd name="T49" fmla="*/ 0 h 115"/>
                <a:gd name="T50" fmla="*/ 1898 w 1899"/>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99" h="115">
                  <a:moveTo>
                    <a:pt x="1898" y="0"/>
                  </a:moveTo>
                  <a:lnTo>
                    <a:pt x="1771" y="100"/>
                  </a:lnTo>
                  <a:lnTo>
                    <a:pt x="1535" y="96"/>
                  </a:lnTo>
                  <a:lnTo>
                    <a:pt x="18" y="114"/>
                  </a:lnTo>
                  <a:lnTo>
                    <a:pt x="18" y="112"/>
                  </a:lnTo>
                  <a:lnTo>
                    <a:pt x="16" y="111"/>
                  </a:lnTo>
                  <a:lnTo>
                    <a:pt x="14" y="111"/>
                  </a:lnTo>
                  <a:lnTo>
                    <a:pt x="12" y="110"/>
                  </a:lnTo>
                  <a:lnTo>
                    <a:pt x="11" y="110"/>
                  </a:lnTo>
                  <a:lnTo>
                    <a:pt x="9" y="110"/>
                  </a:lnTo>
                  <a:lnTo>
                    <a:pt x="7" y="110"/>
                  </a:lnTo>
                  <a:lnTo>
                    <a:pt x="5" y="110"/>
                  </a:lnTo>
                  <a:lnTo>
                    <a:pt x="2" y="110"/>
                  </a:lnTo>
                  <a:lnTo>
                    <a:pt x="0" y="110"/>
                  </a:lnTo>
                  <a:lnTo>
                    <a:pt x="166" y="14"/>
                  </a:lnTo>
                  <a:lnTo>
                    <a:pt x="329" y="16"/>
                  </a:lnTo>
                  <a:lnTo>
                    <a:pt x="495" y="16"/>
                  </a:lnTo>
                  <a:lnTo>
                    <a:pt x="666" y="15"/>
                  </a:lnTo>
                  <a:lnTo>
                    <a:pt x="837" y="14"/>
                  </a:lnTo>
                  <a:lnTo>
                    <a:pt x="1012" y="9"/>
                  </a:lnTo>
                  <a:lnTo>
                    <a:pt x="1188" y="7"/>
                  </a:lnTo>
                  <a:lnTo>
                    <a:pt x="1365" y="4"/>
                  </a:lnTo>
                  <a:lnTo>
                    <a:pt x="1544" y="1"/>
                  </a:lnTo>
                  <a:lnTo>
                    <a:pt x="1720" y="0"/>
                  </a:lnTo>
                  <a:lnTo>
                    <a:pt x="1898" y="0"/>
                  </a:lnTo>
                </a:path>
              </a:pathLst>
            </a:custGeom>
            <a:solidFill>
              <a:srgbClr val="004D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Freeform 32"/>
            <p:cNvSpPr>
              <a:spLocks/>
            </p:cNvSpPr>
            <p:nvPr/>
          </p:nvSpPr>
          <p:spPr bwMode="auto">
            <a:xfrm>
              <a:off x="4799" y="703"/>
              <a:ext cx="149" cy="2137"/>
            </a:xfrm>
            <a:custGeom>
              <a:avLst/>
              <a:gdLst>
                <a:gd name="T0" fmla="*/ 148 w 149"/>
                <a:gd name="T1" fmla="*/ 2136 h 2137"/>
                <a:gd name="T2" fmla="*/ 9 w 149"/>
                <a:gd name="T3" fmla="*/ 2036 h 2137"/>
                <a:gd name="T4" fmla="*/ 0 w 149"/>
                <a:gd name="T5" fmla="*/ 101 h 2137"/>
                <a:gd name="T6" fmla="*/ 122 w 149"/>
                <a:gd name="T7" fmla="*/ 0 h 2137"/>
                <a:gd name="T8" fmla="*/ 135 w 149"/>
                <a:gd name="T9" fmla="*/ 1580 h 2137"/>
                <a:gd name="T10" fmla="*/ 148 w 149"/>
                <a:gd name="T11" fmla="*/ 2136 h 2137"/>
                <a:gd name="T12" fmla="*/ 148 w 149"/>
                <a:gd name="T13" fmla="*/ 2136 h 2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137">
                  <a:moveTo>
                    <a:pt x="148" y="2136"/>
                  </a:moveTo>
                  <a:lnTo>
                    <a:pt x="9" y="2036"/>
                  </a:lnTo>
                  <a:lnTo>
                    <a:pt x="0" y="101"/>
                  </a:lnTo>
                  <a:lnTo>
                    <a:pt x="122" y="0"/>
                  </a:lnTo>
                  <a:lnTo>
                    <a:pt x="135" y="1580"/>
                  </a:lnTo>
                  <a:lnTo>
                    <a:pt x="148" y="2136"/>
                  </a:lnTo>
                </a:path>
              </a:pathLst>
            </a:custGeom>
            <a:solidFill>
              <a:srgbClr val="008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Freeform 33"/>
            <p:cNvSpPr>
              <a:spLocks/>
            </p:cNvSpPr>
            <p:nvPr/>
          </p:nvSpPr>
          <p:spPr bwMode="auto">
            <a:xfrm>
              <a:off x="5200" y="733"/>
              <a:ext cx="20" cy="26"/>
            </a:xfrm>
            <a:custGeom>
              <a:avLst/>
              <a:gdLst>
                <a:gd name="T0" fmla="*/ 0 w 20"/>
                <a:gd name="T1" fmla="*/ 0 h 26"/>
                <a:gd name="T2" fmla="*/ 19 w 20"/>
                <a:gd name="T3" fmla="*/ 0 h 26"/>
                <a:gd name="T4" fmla="*/ 19 w 20"/>
                <a:gd name="T5" fmla="*/ 25 h 26"/>
                <a:gd name="T6" fmla="*/ 0 w 20"/>
                <a:gd name="T7" fmla="*/ 25 h 26"/>
                <a:gd name="T8" fmla="*/ 0 w 20"/>
                <a:gd name="T9" fmla="*/ 0 h 26"/>
                <a:gd name="T10" fmla="*/ 0 w 20"/>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0" y="0"/>
                  </a:moveTo>
                  <a:lnTo>
                    <a:pt x="19" y="0"/>
                  </a:lnTo>
                  <a:lnTo>
                    <a:pt x="19" y="25"/>
                  </a:lnTo>
                  <a:lnTo>
                    <a:pt x="0" y="25"/>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Freeform 34"/>
            <p:cNvSpPr>
              <a:spLocks/>
            </p:cNvSpPr>
            <p:nvPr/>
          </p:nvSpPr>
          <p:spPr bwMode="auto">
            <a:xfrm>
              <a:off x="891" y="762"/>
              <a:ext cx="129" cy="68"/>
            </a:xfrm>
            <a:custGeom>
              <a:avLst/>
              <a:gdLst>
                <a:gd name="T0" fmla="*/ 128 w 129"/>
                <a:gd name="T1" fmla="*/ 3 h 68"/>
                <a:gd name="T2" fmla="*/ 5 w 129"/>
                <a:gd name="T3" fmla="*/ 67 h 68"/>
                <a:gd name="T4" fmla="*/ 0 w 129"/>
                <a:gd name="T5" fmla="*/ 61 h 68"/>
                <a:gd name="T6" fmla="*/ 11 w 129"/>
                <a:gd name="T7" fmla="*/ 51 h 68"/>
                <a:gd name="T8" fmla="*/ 20 w 129"/>
                <a:gd name="T9" fmla="*/ 42 h 68"/>
                <a:gd name="T10" fmla="*/ 32 w 129"/>
                <a:gd name="T11" fmla="*/ 32 h 68"/>
                <a:gd name="T12" fmla="*/ 44 w 129"/>
                <a:gd name="T13" fmla="*/ 24 h 68"/>
                <a:gd name="T14" fmla="*/ 56 w 129"/>
                <a:gd name="T15" fmla="*/ 15 h 68"/>
                <a:gd name="T16" fmla="*/ 69 w 129"/>
                <a:gd name="T17" fmla="*/ 8 h 68"/>
                <a:gd name="T18" fmla="*/ 83 w 129"/>
                <a:gd name="T19" fmla="*/ 4 h 68"/>
                <a:gd name="T20" fmla="*/ 99 w 129"/>
                <a:gd name="T21" fmla="*/ 1 h 68"/>
                <a:gd name="T22" fmla="*/ 113 w 129"/>
                <a:gd name="T23" fmla="*/ 0 h 68"/>
                <a:gd name="T24" fmla="*/ 128 w 129"/>
                <a:gd name="T25" fmla="*/ 3 h 68"/>
                <a:gd name="T26" fmla="*/ 128 w 129"/>
                <a:gd name="T27" fmla="*/ 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68">
                  <a:moveTo>
                    <a:pt x="128" y="3"/>
                  </a:moveTo>
                  <a:lnTo>
                    <a:pt x="5" y="67"/>
                  </a:lnTo>
                  <a:lnTo>
                    <a:pt x="0" y="61"/>
                  </a:lnTo>
                  <a:lnTo>
                    <a:pt x="11" y="51"/>
                  </a:lnTo>
                  <a:lnTo>
                    <a:pt x="20" y="42"/>
                  </a:lnTo>
                  <a:lnTo>
                    <a:pt x="32" y="32"/>
                  </a:lnTo>
                  <a:lnTo>
                    <a:pt x="44" y="24"/>
                  </a:lnTo>
                  <a:lnTo>
                    <a:pt x="56" y="15"/>
                  </a:lnTo>
                  <a:lnTo>
                    <a:pt x="69" y="8"/>
                  </a:lnTo>
                  <a:lnTo>
                    <a:pt x="83" y="4"/>
                  </a:lnTo>
                  <a:lnTo>
                    <a:pt x="99" y="1"/>
                  </a:lnTo>
                  <a:lnTo>
                    <a:pt x="113" y="0"/>
                  </a:lnTo>
                  <a:lnTo>
                    <a:pt x="128" y="3"/>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Freeform 35"/>
            <p:cNvSpPr>
              <a:spLocks/>
            </p:cNvSpPr>
            <p:nvPr/>
          </p:nvSpPr>
          <p:spPr bwMode="auto">
            <a:xfrm>
              <a:off x="2954" y="808"/>
              <a:ext cx="1828" cy="1928"/>
            </a:xfrm>
            <a:custGeom>
              <a:avLst/>
              <a:gdLst>
                <a:gd name="T0" fmla="*/ 1827 w 1828"/>
                <a:gd name="T1" fmla="*/ 1906 h 1928"/>
                <a:gd name="T2" fmla="*/ 1827 w 1828"/>
                <a:gd name="T3" fmla="*/ 1927 h 1928"/>
                <a:gd name="T4" fmla="*/ 1812 w 1828"/>
                <a:gd name="T5" fmla="*/ 1921 h 1928"/>
                <a:gd name="T6" fmla="*/ 1789 w 1828"/>
                <a:gd name="T7" fmla="*/ 25 h 1928"/>
                <a:gd name="T8" fmla="*/ 1731 w 1828"/>
                <a:gd name="T9" fmla="*/ 15 h 1928"/>
                <a:gd name="T10" fmla="*/ 0 w 1828"/>
                <a:gd name="T11" fmla="*/ 36 h 1928"/>
                <a:gd name="T12" fmla="*/ 0 w 1828"/>
                <a:gd name="T13" fmla="*/ 32 h 1928"/>
                <a:gd name="T14" fmla="*/ 0 w 1828"/>
                <a:gd name="T15" fmla="*/ 29 h 1928"/>
                <a:gd name="T16" fmla="*/ 2 w 1828"/>
                <a:gd name="T17" fmla="*/ 26 h 1928"/>
                <a:gd name="T18" fmla="*/ 5 w 1828"/>
                <a:gd name="T19" fmla="*/ 24 h 1928"/>
                <a:gd name="T20" fmla="*/ 9 w 1828"/>
                <a:gd name="T21" fmla="*/ 22 h 1928"/>
                <a:gd name="T22" fmla="*/ 12 w 1828"/>
                <a:gd name="T23" fmla="*/ 21 h 1928"/>
                <a:gd name="T24" fmla="*/ 15 w 1828"/>
                <a:gd name="T25" fmla="*/ 19 h 1928"/>
                <a:gd name="T26" fmla="*/ 19 w 1828"/>
                <a:gd name="T27" fmla="*/ 18 h 1928"/>
                <a:gd name="T28" fmla="*/ 23 w 1828"/>
                <a:gd name="T29" fmla="*/ 17 h 1928"/>
                <a:gd name="T30" fmla="*/ 27 w 1828"/>
                <a:gd name="T31" fmla="*/ 15 h 1928"/>
                <a:gd name="T32" fmla="*/ 204 w 1828"/>
                <a:gd name="T33" fmla="*/ 17 h 1928"/>
                <a:gd name="T34" fmla="*/ 380 w 1828"/>
                <a:gd name="T35" fmla="*/ 18 h 1928"/>
                <a:gd name="T36" fmla="*/ 555 w 1828"/>
                <a:gd name="T37" fmla="*/ 17 h 1928"/>
                <a:gd name="T38" fmla="*/ 729 w 1828"/>
                <a:gd name="T39" fmla="*/ 14 h 1928"/>
                <a:gd name="T40" fmla="*/ 903 w 1828"/>
                <a:gd name="T41" fmla="*/ 11 h 1928"/>
                <a:gd name="T42" fmla="*/ 1081 w 1828"/>
                <a:gd name="T43" fmla="*/ 8 h 1928"/>
                <a:gd name="T44" fmla="*/ 1259 w 1828"/>
                <a:gd name="T45" fmla="*/ 4 h 1928"/>
                <a:gd name="T46" fmla="*/ 1440 w 1828"/>
                <a:gd name="T47" fmla="*/ 3 h 1928"/>
                <a:gd name="T48" fmla="*/ 1623 w 1828"/>
                <a:gd name="T49" fmla="*/ 1 h 1928"/>
                <a:gd name="T50" fmla="*/ 1812 w 1828"/>
                <a:gd name="T51" fmla="*/ 0 h 1928"/>
                <a:gd name="T52" fmla="*/ 1827 w 1828"/>
                <a:gd name="T53" fmla="*/ 1906 h 1928"/>
                <a:gd name="T54" fmla="*/ 1827 w 1828"/>
                <a:gd name="T55" fmla="*/ 1906 h 19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28" h="1928">
                  <a:moveTo>
                    <a:pt x="1827" y="1906"/>
                  </a:moveTo>
                  <a:lnTo>
                    <a:pt x="1827" y="1927"/>
                  </a:lnTo>
                  <a:lnTo>
                    <a:pt x="1812" y="1921"/>
                  </a:lnTo>
                  <a:lnTo>
                    <a:pt x="1789" y="25"/>
                  </a:lnTo>
                  <a:lnTo>
                    <a:pt x="1731" y="15"/>
                  </a:lnTo>
                  <a:lnTo>
                    <a:pt x="0" y="36"/>
                  </a:lnTo>
                  <a:lnTo>
                    <a:pt x="0" y="32"/>
                  </a:lnTo>
                  <a:lnTo>
                    <a:pt x="0" y="29"/>
                  </a:lnTo>
                  <a:lnTo>
                    <a:pt x="2" y="26"/>
                  </a:lnTo>
                  <a:lnTo>
                    <a:pt x="5" y="24"/>
                  </a:lnTo>
                  <a:lnTo>
                    <a:pt x="9" y="22"/>
                  </a:lnTo>
                  <a:lnTo>
                    <a:pt x="12" y="21"/>
                  </a:lnTo>
                  <a:lnTo>
                    <a:pt x="15" y="19"/>
                  </a:lnTo>
                  <a:lnTo>
                    <a:pt x="19" y="18"/>
                  </a:lnTo>
                  <a:lnTo>
                    <a:pt x="23" y="17"/>
                  </a:lnTo>
                  <a:lnTo>
                    <a:pt x="27" y="15"/>
                  </a:lnTo>
                  <a:lnTo>
                    <a:pt x="204" y="17"/>
                  </a:lnTo>
                  <a:lnTo>
                    <a:pt x="380" y="18"/>
                  </a:lnTo>
                  <a:lnTo>
                    <a:pt x="555" y="17"/>
                  </a:lnTo>
                  <a:lnTo>
                    <a:pt x="729" y="14"/>
                  </a:lnTo>
                  <a:lnTo>
                    <a:pt x="903" y="11"/>
                  </a:lnTo>
                  <a:lnTo>
                    <a:pt x="1081" y="8"/>
                  </a:lnTo>
                  <a:lnTo>
                    <a:pt x="1259" y="4"/>
                  </a:lnTo>
                  <a:lnTo>
                    <a:pt x="1440" y="3"/>
                  </a:lnTo>
                  <a:lnTo>
                    <a:pt x="1623" y="1"/>
                  </a:lnTo>
                  <a:lnTo>
                    <a:pt x="1812" y="0"/>
                  </a:lnTo>
                  <a:lnTo>
                    <a:pt x="1827" y="1906"/>
                  </a:lnTo>
                </a:path>
              </a:pathLst>
            </a:custGeom>
            <a:solidFill>
              <a:srgbClr val="99AAD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Freeform 36"/>
            <p:cNvSpPr>
              <a:spLocks/>
            </p:cNvSpPr>
            <p:nvPr/>
          </p:nvSpPr>
          <p:spPr bwMode="auto">
            <a:xfrm>
              <a:off x="676" y="865"/>
              <a:ext cx="367" cy="110"/>
            </a:xfrm>
            <a:custGeom>
              <a:avLst/>
              <a:gdLst>
                <a:gd name="T0" fmla="*/ 362 w 367"/>
                <a:gd name="T1" fmla="*/ 29 h 110"/>
                <a:gd name="T2" fmla="*/ 328 w 367"/>
                <a:gd name="T3" fmla="*/ 43 h 110"/>
                <a:gd name="T4" fmla="*/ 293 w 367"/>
                <a:gd name="T5" fmla="*/ 59 h 110"/>
                <a:gd name="T6" fmla="*/ 256 w 367"/>
                <a:gd name="T7" fmla="*/ 72 h 110"/>
                <a:gd name="T8" fmla="*/ 220 w 367"/>
                <a:gd name="T9" fmla="*/ 86 h 110"/>
                <a:gd name="T10" fmla="*/ 180 w 367"/>
                <a:gd name="T11" fmla="*/ 98 h 110"/>
                <a:gd name="T12" fmla="*/ 142 w 367"/>
                <a:gd name="T13" fmla="*/ 105 h 110"/>
                <a:gd name="T14" fmla="*/ 105 w 367"/>
                <a:gd name="T15" fmla="*/ 109 h 110"/>
                <a:gd name="T16" fmla="*/ 67 w 367"/>
                <a:gd name="T17" fmla="*/ 106 h 110"/>
                <a:gd name="T18" fmla="*/ 32 w 367"/>
                <a:gd name="T19" fmla="*/ 96 h 110"/>
                <a:gd name="T20" fmla="*/ 0 w 367"/>
                <a:gd name="T21" fmla="*/ 79 h 110"/>
                <a:gd name="T22" fmla="*/ 16 w 367"/>
                <a:gd name="T23" fmla="*/ 81 h 110"/>
                <a:gd name="T24" fmla="*/ 35 w 367"/>
                <a:gd name="T25" fmla="*/ 82 h 110"/>
                <a:gd name="T26" fmla="*/ 54 w 367"/>
                <a:gd name="T27" fmla="*/ 84 h 110"/>
                <a:gd name="T28" fmla="*/ 73 w 367"/>
                <a:gd name="T29" fmla="*/ 86 h 110"/>
                <a:gd name="T30" fmla="*/ 94 w 367"/>
                <a:gd name="T31" fmla="*/ 88 h 110"/>
                <a:gd name="T32" fmla="*/ 116 w 367"/>
                <a:gd name="T33" fmla="*/ 89 h 110"/>
                <a:gd name="T34" fmla="*/ 136 w 367"/>
                <a:gd name="T35" fmla="*/ 89 h 110"/>
                <a:gd name="T36" fmla="*/ 158 w 367"/>
                <a:gd name="T37" fmla="*/ 89 h 110"/>
                <a:gd name="T38" fmla="*/ 177 w 367"/>
                <a:gd name="T39" fmla="*/ 86 h 110"/>
                <a:gd name="T40" fmla="*/ 198 w 367"/>
                <a:gd name="T41" fmla="*/ 84 h 110"/>
                <a:gd name="T42" fmla="*/ 215 w 367"/>
                <a:gd name="T43" fmla="*/ 78 h 110"/>
                <a:gd name="T44" fmla="*/ 233 w 367"/>
                <a:gd name="T45" fmla="*/ 71 h 110"/>
                <a:gd name="T46" fmla="*/ 248 w 367"/>
                <a:gd name="T47" fmla="*/ 64 h 110"/>
                <a:gd name="T48" fmla="*/ 262 w 367"/>
                <a:gd name="T49" fmla="*/ 54 h 110"/>
                <a:gd name="T50" fmla="*/ 276 w 367"/>
                <a:gd name="T51" fmla="*/ 46 h 110"/>
                <a:gd name="T52" fmla="*/ 290 w 367"/>
                <a:gd name="T53" fmla="*/ 36 h 110"/>
                <a:gd name="T54" fmla="*/ 303 w 367"/>
                <a:gd name="T55" fmla="*/ 26 h 110"/>
                <a:gd name="T56" fmla="*/ 318 w 367"/>
                <a:gd name="T57" fmla="*/ 17 h 110"/>
                <a:gd name="T58" fmla="*/ 332 w 367"/>
                <a:gd name="T59" fmla="*/ 8 h 110"/>
                <a:gd name="T60" fmla="*/ 347 w 367"/>
                <a:gd name="T61" fmla="*/ 0 h 110"/>
                <a:gd name="T62" fmla="*/ 346 w 367"/>
                <a:gd name="T63" fmla="*/ 7 h 110"/>
                <a:gd name="T64" fmla="*/ 346 w 367"/>
                <a:gd name="T65" fmla="*/ 13 h 110"/>
                <a:gd name="T66" fmla="*/ 347 w 367"/>
                <a:gd name="T67" fmla="*/ 14 h 110"/>
                <a:gd name="T68" fmla="*/ 352 w 367"/>
                <a:gd name="T69" fmla="*/ 15 h 110"/>
                <a:gd name="T70" fmla="*/ 356 w 367"/>
                <a:gd name="T71" fmla="*/ 14 h 110"/>
                <a:gd name="T72" fmla="*/ 360 w 367"/>
                <a:gd name="T73" fmla="*/ 14 h 110"/>
                <a:gd name="T74" fmla="*/ 363 w 367"/>
                <a:gd name="T75" fmla="*/ 15 h 110"/>
                <a:gd name="T76" fmla="*/ 366 w 367"/>
                <a:gd name="T77" fmla="*/ 17 h 110"/>
                <a:gd name="T78" fmla="*/ 366 w 367"/>
                <a:gd name="T79" fmla="*/ 21 h 110"/>
                <a:gd name="T80" fmla="*/ 362 w 367"/>
                <a:gd name="T81" fmla="*/ 29 h 110"/>
                <a:gd name="T82" fmla="*/ 362 w 367"/>
                <a:gd name="T83" fmla="*/ 29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7" h="110">
                  <a:moveTo>
                    <a:pt x="362" y="29"/>
                  </a:moveTo>
                  <a:lnTo>
                    <a:pt x="328" y="43"/>
                  </a:lnTo>
                  <a:lnTo>
                    <a:pt x="293" y="59"/>
                  </a:lnTo>
                  <a:lnTo>
                    <a:pt x="256" y="72"/>
                  </a:lnTo>
                  <a:lnTo>
                    <a:pt x="220" y="86"/>
                  </a:lnTo>
                  <a:lnTo>
                    <a:pt x="180" y="98"/>
                  </a:lnTo>
                  <a:lnTo>
                    <a:pt x="142" y="105"/>
                  </a:lnTo>
                  <a:lnTo>
                    <a:pt x="105" y="109"/>
                  </a:lnTo>
                  <a:lnTo>
                    <a:pt x="67" y="106"/>
                  </a:lnTo>
                  <a:lnTo>
                    <a:pt x="32" y="96"/>
                  </a:lnTo>
                  <a:lnTo>
                    <a:pt x="0" y="79"/>
                  </a:lnTo>
                  <a:lnTo>
                    <a:pt x="16" y="81"/>
                  </a:lnTo>
                  <a:lnTo>
                    <a:pt x="35" y="82"/>
                  </a:lnTo>
                  <a:lnTo>
                    <a:pt x="54" y="84"/>
                  </a:lnTo>
                  <a:lnTo>
                    <a:pt x="73" y="86"/>
                  </a:lnTo>
                  <a:lnTo>
                    <a:pt x="94" y="88"/>
                  </a:lnTo>
                  <a:lnTo>
                    <a:pt x="116" y="89"/>
                  </a:lnTo>
                  <a:lnTo>
                    <a:pt x="136" y="89"/>
                  </a:lnTo>
                  <a:lnTo>
                    <a:pt x="158" y="89"/>
                  </a:lnTo>
                  <a:lnTo>
                    <a:pt x="177" y="86"/>
                  </a:lnTo>
                  <a:lnTo>
                    <a:pt x="198" y="84"/>
                  </a:lnTo>
                  <a:lnTo>
                    <a:pt x="215" y="78"/>
                  </a:lnTo>
                  <a:lnTo>
                    <a:pt x="233" y="71"/>
                  </a:lnTo>
                  <a:lnTo>
                    <a:pt x="248" y="64"/>
                  </a:lnTo>
                  <a:lnTo>
                    <a:pt x="262" y="54"/>
                  </a:lnTo>
                  <a:lnTo>
                    <a:pt x="276" y="46"/>
                  </a:lnTo>
                  <a:lnTo>
                    <a:pt x="290" y="36"/>
                  </a:lnTo>
                  <a:lnTo>
                    <a:pt x="303" y="26"/>
                  </a:lnTo>
                  <a:lnTo>
                    <a:pt x="318" y="17"/>
                  </a:lnTo>
                  <a:lnTo>
                    <a:pt x="332" y="8"/>
                  </a:lnTo>
                  <a:lnTo>
                    <a:pt x="347" y="0"/>
                  </a:lnTo>
                  <a:lnTo>
                    <a:pt x="346" y="7"/>
                  </a:lnTo>
                  <a:lnTo>
                    <a:pt x="346" y="13"/>
                  </a:lnTo>
                  <a:lnTo>
                    <a:pt x="347" y="14"/>
                  </a:lnTo>
                  <a:lnTo>
                    <a:pt x="352" y="15"/>
                  </a:lnTo>
                  <a:lnTo>
                    <a:pt x="356" y="14"/>
                  </a:lnTo>
                  <a:lnTo>
                    <a:pt x="360" y="14"/>
                  </a:lnTo>
                  <a:lnTo>
                    <a:pt x="363" y="15"/>
                  </a:lnTo>
                  <a:lnTo>
                    <a:pt x="366" y="17"/>
                  </a:lnTo>
                  <a:lnTo>
                    <a:pt x="366" y="21"/>
                  </a:lnTo>
                  <a:lnTo>
                    <a:pt x="362" y="29"/>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Freeform 37"/>
            <p:cNvSpPr>
              <a:spLocks/>
            </p:cNvSpPr>
            <p:nvPr/>
          </p:nvSpPr>
          <p:spPr bwMode="auto">
            <a:xfrm>
              <a:off x="5206" y="894"/>
              <a:ext cx="18" cy="81"/>
            </a:xfrm>
            <a:custGeom>
              <a:avLst/>
              <a:gdLst>
                <a:gd name="T0" fmla="*/ 0 w 18"/>
                <a:gd name="T1" fmla="*/ 0 h 81"/>
                <a:gd name="T2" fmla="*/ 17 w 18"/>
                <a:gd name="T3" fmla="*/ 0 h 81"/>
                <a:gd name="T4" fmla="*/ 17 w 18"/>
                <a:gd name="T5" fmla="*/ 80 h 81"/>
                <a:gd name="T6" fmla="*/ 0 w 18"/>
                <a:gd name="T7" fmla="*/ 80 h 81"/>
                <a:gd name="T8" fmla="*/ 0 w 18"/>
                <a:gd name="T9" fmla="*/ 0 h 81"/>
                <a:gd name="T10" fmla="*/ 0 w 18"/>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1">
                  <a:moveTo>
                    <a:pt x="0" y="0"/>
                  </a:moveTo>
                  <a:lnTo>
                    <a:pt x="17" y="0"/>
                  </a:lnTo>
                  <a:lnTo>
                    <a:pt x="17" y="80"/>
                  </a:lnTo>
                  <a:lnTo>
                    <a:pt x="0" y="8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Freeform 38"/>
            <p:cNvSpPr>
              <a:spLocks/>
            </p:cNvSpPr>
            <p:nvPr/>
          </p:nvSpPr>
          <p:spPr bwMode="auto">
            <a:xfrm>
              <a:off x="1096" y="919"/>
              <a:ext cx="394" cy="106"/>
            </a:xfrm>
            <a:custGeom>
              <a:avLst/>
              <a:gdLst>
                <a:gd name="T0" fmla="*/ 393 w 394"/>
                <a:gd name="T1" fmla="*/ 30 h 106"/>
                <a:gd name="T2" fmla="*/ 393 w 394"/>
                <a:gd name="T3" fmla="*/ 46 h 106"/>
                <a:gd name="T4" fmla="*/ 81 w 394"/>
                <a:gd name="T5" fmla="*/ 71 h 106"/>
                <a:gd name="T6" fmla="*/ 74 w 394"/>
                <a:gd name="T7" fmla="*/ 76 h 106"/>
                <a:gd name="T8" fmla="*/ 67 w 394"/>
                <a:gd name="T9" fmla="*/ 80 h 106"/>
                <a:gd name="T10" fmla="*/ 58 w 394"/>
                <a:gd name="T11" fmla="*/ 85 h 106"/>
                <a:gd name="T12" fmla="*/ 51 w 394"/>
                <a:gd name="T13" fmla="*/ 90 h 106"/>
                <a:gd name="T14" fmla="*/ 44 w 394"/>
                <a:gd name="T15" fmla="*/ 94 h 106"/>
                <a:gd name="T16" fmla="*/ 36 w 394"/>
                <a:gd name="T17" fmla="*/ 98 h 106"/>
                <a:gd name="T18" fmla="*/ 28 w 394"/>
                <a:gd name="T19" fmla="*/ 102 h 106"/>
                <a:gd name="T20" fmla="*/ 20 w 394"/>
                <a:gd name="T21" fmla="*/ 103 h 106"/>
                <a:gd name="T22" fmla="*/ 11 w 394"/>
                <a:gd name="T23" fmla="*/ 105 h 106"/>
                <a:gd name="T24" fmla="*/ 0 w 394"/>
                <a:gd name="T25" fmla="*/ 105 h 106"/>
                <a:gd name="T26" fmla="*/ 37 w 394"/>
                <a:gd name="T27" fmla="*/ 71 h 106"/>
                <a:gd name="T28" fmla="*/ 31 w 394"/>
                <a:gd name="T29" fmla="*/ 64 h 106"/>
                <a:gd name="T30" fmla="*/ 37 w 394"/>
                <a:gd name="T31" fmla="*/ 59 h 106"/>
                <a:gd name="T32" fmla="*/ 44 w 394"/>
                <a:gd name="T33" fmla="*/ 55 h 106"/>
                <a:gd name="T34" fmla="*/ 53 w 394"/>
                <a:gd name="T35" fmla="*/ 52 h 106"/>
                <a:gd name="T36" fmla="*/ 64 w 394"/>
                <a:gd name="T37" fmla="*/ 49 h 106"/>
                <a:gd name="T38" fmla="*/ 72 w 394"/>
                <a:gd name="T39" fmla="*/ 46 h 106"/>
                <a:gd name="T40" fmla="*/ 83 w 394"/>
                <a:gd name="T41" fmla="*/ 44 h 106"/>
                <a:gd name="T42" fmla="*/ 90 w 394"/>
                <a:gd name="T43" fmla="*/ 39 h 106"/>
                <a:gd name="T44" fmla="*/ 97 w 394"/>
                <a:gd name="T45" fmla="*/ 34 h 106"/>
                <a:gd name="T46" fmla="*/ 100 w 394"/>
                <a:gd name="T47" fmla="*/ 25 h 106"/>
                <a:gd name="T48" fmla="*/ 100 w 394"/>
                <a:gd name="T49" fmla="*/ 14 h 106"/>
                <a:gd name="T50" fmla="*/ 131 w 394"/>
                <a:gd name="T51" fmla="*/ 17 h 106"/>
                <a:gd name="T52" fmla="*/ 160 w 394"/>
                <a:gd name="T53" fmla="*/ 16 h 106"/>
                <a:gd name="T54" fmla="*/ 191 w 394"/>
                <a:gd name="T55" fmla="*/ 11 h 106"/>
                <a:gd name="T56" fmla="*/ 222 w 394"/>
                <a:gd name="T57" fmla="*/ 7 h 106"/>
                <a:gd name="T58" fmla="*/ 254 w 394"/>
                <a:gd name="T59" fmla="*/ 3 h 106"/>
                <a:gd name="T60" fmla="*/ 282 w 394"/>
                <a:gd name="T61" fmla="*/ 0 h 106"/>
                <a:gd name="T62" fmla="*/ 311 w 394"/>
                <a:gd name="T63" fmla="*/ 0 h 106"/>
                <a:gd name="T64" fmla="*/ 339 w 394"/>
                <a:gd name="T65" fmla="*/ 5 h 106"/>
                <a:gd name="T66" fmla="*/ 368 w 394"/>
                <a:gd name="T67" fmla="*/ 14 h 106"/>
                <a:gd name="T68" fmla="*/ 393 w 394"/>
                <a:gd name="T69" fmla="*/ 30 h 106"/>
                <a:gd name="T70" fmla="*/ 393 w 394"/>
                <a:gd name="T71" fmla="*/ 30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4" h="106">
                  <a:moveTo>
                    <a:pt x="393" y="30"/>
                  </a:moveTo>
                  <a:lnTo>
                    <a:pt x="393" y="46"/>
                  </a:lnTo>
                  <a:lnTo>
                    <a:pt x="81" y="71"/>
                  </a:lnTo>
                  <a:lnTo>
                    <a:pt x="74" y="76"/>
                  </a:lnTo>
                  <a:lnTo>
                    <a:pt x="67" y="80"/>
                  </a:lnTo>
                  <a:lnTo>
                    <a:pt x="58" y="85"/>
                  </a:lnTo>
                  <a:lnTo>
                    <a:pt x="51" y="90"/>
                  </a:lnTo>
                  <a:lnTo>
                    <a:pt x="44" y="94"/>
                  </a:lnTo>
                  <a:lnTo>
                    <a:pt x="36" y="98"/>
                  </a:lnTo>
                  <a:lnTo>
                    <a:pt x="28" y="102"/>
                  </a:lnTo>
                  <a:lnTo>
                    <a:pt x="20" y="103"/>
                  </a:lnTo>
                  <a:lnTo>
                    <a:pt x="11" y="105"/>
                  </a:lnTo>
                  <a:lnTo>
                    <a:pt x="0" y="105"/>
                  </a:lnTo>
                  <a:lnTo>
                    <a:pt x="37" y="71"/>
                  </a:lnTo>
                  <a:lnTo>
                    <a:pt x="31" y="64"/>
                  </a:lnTo>
                  <a:lnTo>
                    <a:pt x="37" y="59"/>
                  </a:lnTo>
                  <a:lnTo>
                    <a:pt x="44" y="55"/>
                  </a:lnTo>
                  <a:lnTo>
                    <a:pt x="53" y="52"/>
                  </a:lnTo>
                  <a:lnTo>
                    <a:pt x="64" y="49"/>
                  </a:lnTo>
                  <a:lnTo>
                    <a:pt x="72" y="46"/>
                  </a:lnTo>
                  <a:lnTo>
                    <a:pt x="83" y="44"/>
                  </a:lnTo>
                  <a:lnTo>
                    <a:pt x="90" y="39"/>
                  </a:lnTo>
                  <a:lnTo>
                    <a:pt x="97" y="34"/>
                  </a:lnTo>
                  <a:lnTo>
                    <a:pt x="100" y="25"/>
                  </a:lnTo>
                  <a:lnTo>
                    <a:pt x="100" y="14"/>
                  </a:lnTo>
                  <a:lnTo>
                    <a:pt x="131" y="17"/>
                  </a:lnTo>
                  <a:lnTo>
                    <a:pt x="160" y="16"/>
                  </a:lnTo>
                  <a:lnTo>
                    <a:pt x="191" y="11"/>
                  </a:lnTo>
                  <a:lnTo>
                    <a:pt x="222" y="7"/>
                  </a:lnTo>
                  <a:lnTo>
                    <a:pt x="254" y="3"/>
                  </a:lnTo>
                  <a:lnTo>
                    <a:pt x="282" y="0"/>
                  </a:lnTo>
                  <a:lnTo>
                    <a:pt x="311" y="0"/>
                  </a:lnTo>
                  <a:lnTo>
                    <a:pt x="339" y="5"/>
                  </a:lnTo>
                  <a:lnTo>
                    <a:pt x="368" y="14"/>
                  </a:lnTo>
                  <a:lnTo>
                    <a:pt x="393" y="3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Freeform 39"/>
            <p:cNvSpPr>
              <a:spLocks/>
            </p:cNvSpPr>
            <p:nvPr/>
          </p:nvSpPr>
          <p:spPr bwMode="auto">
            <a:xfrm>
              <a:off x="1662" y="983"/>
              <a:ext cx="222" cy="120"/>
            </a:xfrm>
            <a:custGeom>
              <a:avLst/>
              <a:gdLst>
                <a:gd name="T0" fmla="*/ 26 w 222"/>
                <a:gd name="T1" fmla="*/ 59 h 120"/>
                <a:gd name="T2" fmla="*/ 66 w 222"/>
                <a:gd name="T3" fmla="*/ 48 h 120"/>
                <a:gd name="T4" fmla="*/ 111 w 222"/>
                <a:gd name="T5" fmla="*/ 49 h 120"/>
                <a:gd name="T6" fmla="*/ 158 w 222"/>
                <a:gd name="T7" fmla="*/ 59 h 120"/>
                <a:gd name="T8" fmla="*/ 201 w 222"/>
                <a:gd name="T9" fmla="*/ 69 h 120"/>
                <a:gd name="T10" fmla="*/ 221 w 222"/>
                <a:gd name="T11" fmla="*/ 77 h 120"/>
                <a:gd name="T12" fmla="*/ 221 w 222"/>
                <a:gd name="T13" fmla="*/ 85 h 120"/>
                <a:gd name="T14" fmla="*/ 217 w 222"/>
                <a:gd name="T15" fmla="*/ 94 h 120"/>
                <a:gd name="T16" fmla="*/ 214 w 222"/>
                <a:gd name="T17" fmla="*/ 102 h 120"/>
                <a:gd name="T18" fmla="*/ 214 w 222"/>
                <a:gd name="T19" fmla="*/ 111 h 120"/>
                <a:gd name="T20" fmla="*/ 208 w 222"/>
                <a:gd name="T21" fmla="*/ 117 h 120"/>
                <a:gd name="T22" fmla="*/ 198 w 222"/>
                <a:gd name="T23" fmla="*/ 117 h 120"/>
                <a:gd name="T24" fmla="*/ 189 w 222"/>
                <a:gd name="T25" fmla="*/ 112 h 120"/>
                <a:gd name="T26" fmla="*/ 180 w 222"/>
                <a:gd name="T27" fmla="*/ 105 h 120"/>
                <a:gd name="T28" fmla="*/ 170 w 222"/>
                <a:gd name="T29" fmla="*/ 102 h 120"/>
                <a:gd name="T30" fmla="*/ 170 w 222"/>
                <a:gd name="T31" fmla="*/ 99 h 120"/>
                <a:gd name="T32" fmla="*/ 173 w 222"/>
                <a:gd name="T33" fmla="*/ 94 h 120"/>
                <a:gd name="T34" fmla="*/ 173 w 222"/>
                <a:gd name="T35" fmla="*/ 87 h 120"/>
                <a:gd name="T36" fmla="*/ 167 w 222"/>
                <a:gd name="T37" fmla="*/ 80 h 120"/>
                <a:gd name="T38" fmla="*/ 160 w 222"/>
                <a:gd name="T39" fmla="*/ 74 h 120"/>
                <a:gd name="T40" fmla="*/ 154 w 222"/>
                <a:gd name="T41" fmla="*/ 87 h 120"/>
                <a:gd name="T42" fmla="*/ 139 w 222"/>
                <a:gd name="T43" fmla="*/ 101 h 120"/>
                <a:gd name="T44" fmla="*/ 116 w 222"/>
                <a:gd name="T45" fmla="*/ 101 h 120"/>
                <a:gd name="T46" fmla="*/ 88 w 222"/>
                <a:gd name="T47" fmla="*/ 95 h 120"/>
                <a:gd name="T48" fmla="*/ 62 w 222"/>
                <a:gd name="T49" fmla="*/ 91 h 120"/>
                <a:gd name="T50" fmla="*/ 54 w 222"/>
                <a:gd name="T51" fmla="*/ 76 h 120"/>
                <a:gd name="T52" fmla="*/ 47 w 222"/>
                <a:gd name="T53" fmla="*/ 74 h 120"/>
                <a:gd name="T54" fmla="*/ 37 w 222"/>
                <a:gd name="T55" fmla="*/ 78 h 120"/>
                <a:gd name="T56" fmla="*/ 24 w 222"/>
                <a:gd name="T57" fmla="*/ 81 h 120"/>
                <a:gd name="T58" fmla="*/ 15 w 222"/>
                <a:gd name="T59" fmla="*/ 80 h 120"/>
                <a:gd name="T60" fmla="*/ 10 w 222"/>
                <a:gd name="T61" fmla="*/ 71 h 120"/>
                <a:gd name="T62" fmla="*/ 6 w 222"/>
                <a:gd name="T63" fmla="*/ 74 h 120"/>
                <a:gd name="T64" fmla="*/ 5 w 222"/>
                <a:gd name="T65" fmla="*/ 77 h 120"/>
                <a:gd name="T66" fmla="*/ 5 w 222"/>
                <a:gd name="T67" fmla="*/ 80 h 120"/>
                <a:gd name="T68" fmla="*/ 5 w 222"/>
                <a:gd name="T69" fmla="*/ 84 h 120"/>
                <a:gd name="T70" fmla="*/ 5 w 222"/>
                <a:gd name="T71" fmla="*/ 87 h 120"/>
                <a:gd name="T72" fmla="*/ 0 w 222"/>
                <a:gd name="T73" fmla="*/ 69 h 120"/>
                <a:gd name="T74" fmla="*/ 6 w 222"/>
                <a:gd name="T75" fmla="*/ 51 h 120"/>
                <a:gd name="T76" fmla="*/ 22 w 222"/>
                <a:gd name="T77" fmla="*/ 34 h 120"/>
                <a:gd name="T78" fmla="*/ 40 w 222"/>
                <a:gd name="T79" fmla="*/ 17 h 120"/>
                <a:gd name="T80" fmla="*/ 60 w 222"/>
                <a:gd name="T81" fmla="*/ 0 h 120"/>
                <a:gd name="T82" fmla="*/ 56 w 222"/>
                <a:gd name="T83" fmla="*/ 17 h 120"/>
                <a:gd name="T84" fmla="*/ 44 w 222"/>
                <a:gd name="T85" fmla="*/ 31 h 120"/>
                <a:gd name="T86" fmla="*/ 28 w 222"/>
                <a:gd name="T87" fmla="*/ 42 h 120"/>
                <a:gd name="T88" fmla="*/ 15 w 222"/>
                <a:gd name="T89" fmla="*/ 56 h 120"/>
                <a:gd name="T90" fmla="*/ 10 w 222"/>
                <a:gd name="T91" fmla="*/ 71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2" h="120">
                  <a:moveTo>
                    <a:pt x="10" y="71"/>
                  </a:moveTo>
                  <a:lnTo>
                    <a:pt x="26" y="59"/>
                  </a:lnTo>
                  <a:lnTo>
                    <a:pt x="46" y="51"/>
                  </a:lnTo>
                  <a:lnTo>
                    <a:pt x="66" y="48"/>
                  </a:lnTo>
                  <a:lnTo>
                    <a:pt x="88" y="46"/>
                  </a:lnTo>
                  <a:lnTo>
                    <a:pt x="111" y="49"/>
                  </a:lnTo>
                  <a:lnTo>
                    <a:pt x="136" y="53"/>
                  </a:lnTo>
                  <a:lnTo>
                    <a:pt x="158" y="59"/>
                  </a:lnTo>
                  <a:lnTo>
                    <a:pt x="180" y="63"/>
                  </a:lnTo>
                  <a:lnTo>
                    <a:pt x="201" y="69"/>
                  </a:lnTo>
                  <a:lnTo>
                    <a:pt x="218" y="71"/>
                  </a:lnTo>
                  <a:lnTo>
                    <a:pt x="221" y="77"/>
                  </a:lnTo>
                  <a:lnTo>
                    <a:pt x="221" y="81"/>
                  </a:lnTo>
                  <a:lnTo>
                    <a:pt x="221" y="85"/>
                  </a:lnTo>
                  <a:lnTo>
                    <a:pt x="218" y="90"/>
                  </a:lnTo>
                  <a:lnTo>
                    <a:pt x="217" y="94"/>
                  </a:lnTo>
                  <a:lnTo>
                    <a:pt x="215" y="98"/>
                  </a:lnTo>
                  <a:lnTo>
                    <a:pt x="214" y="102"/>
                  </a:lnTo>
                  <a:lnTo>
                    <a:pt x="214" y="106"/>
                  </a:lnTo>
                  <a:lnTo>
                    <a:pt x="214" y="111"/>
                  </a:lnTo>
                  <a:lnTo>
                    <a:pt x="214" y="116"/>
                  </a:lnTo>
                  <a:lnTo>
                    <a:pt x="208" y="117"/>
                  </a:lnTo>
                  <a:lnTo>
                    <a:pt x="201" y="119"/>
                  </a:lnTo>
                  <a:lnTo>
                    <a:pt x="198" y="117"/>
                  </a:lnTo>
                  <a:lnTo>
                    <a:pt x="192" y="115"/>
                  </a:lnTo>
                  <a:lnTo>
                    <a:pt x="189" y="112"/>
                  </a:lnTo>
                  <a:lnTo>
                    <a:pt x="183" y="109"/>
                  </a:lnTo>
                  <a:lnTo>
                    <a:pt x="180" y="105"/>
                  </a:lnTo>
                  <a:lnTo>
                    <a:pt x="174" y="104"/>
                  </a:lnTo>
                  <a:lnTo>
                    <a:pt x="170" y="102"/>
                  </a:lnTo>
                  <a:lnTo>
                    <a:pt x="164" y="101"/>
                  </a:lnTo>
                  <a:lnTo>
                    <a:pt x="170" y="99"/>
                  </a:lnTo>
                  <a:lnTo>
                    <a:pt x="171" y="97"/>
                  </a:lnTo>
                  <a:lnTo>
                    <a:pt x="173" y="94"/>
                  </a:lnTo>
                  <a:lnTo>
                    <a:pt x="173" y="91"/>
                  </a:lnTo>
                  <a:lnTo>
                    <a:pt x="173" y="87"/>
                  </a:lnTo>
                  <a:lnTo>
                    <a:pt x="171" y="84"/>
                  </a:lnTo>
                  <a:lnTo>
                    <a:pt x="167" y="80"/>
                  </a:lnTo>
                  <a:lnTo>
                    <a:pt x="164" y="77"/>
                  </a:lnTo>
                  <a:lnTo>
                    <a:pt x="160" y="74"/>
                  </a:lnTo>
                  <a:lnTo>
                    <a:pt x="155" y="71"/>
                  </a:lnTo>
                  <a:lnTo>
                    <a:pt x="154" y="87"/>
                  </a:lnTo>
                  <a:lnTo>
                    <a:pt x="148" y="97"/>
                  </a:lnTo>
                  <a:lnTo>
                    <a:pt x="139" y="101"/>
                  </a:lnTo>
                  <a:lnTo>
                    <a:pt x="129" y="102"/>
                  </a:lnTo>
                  <a:lnTo>
                    <a:pt x="116" y="101"/>
                  </a:lnTo>
                  <a:lnTo>
                    <a:pt x="102" y="98"/>
                  </a:lnTo>
                  <a:lnTo>
                    <a:pt x="88" y="95"/>
                  </a:lnTo>
                  <a:lnTo>
                    <a:pt x="74" y="92"/>
                  </a:lnTo>
                  <a:lnTo>
                    <a:pt x="62" y="91"/>
                  </a:lnTo>
                  <a:lnTo>
                    <a:pt x="49" y="91"/>
                  </a:lnTo>
                  <a:lnTo>
                    <a:pt x="54" y="76"/>
                  </a:lnTo>
                  <a:lnTo>
                    <a:pt x="51" y="74"/>
                  </a:lnTo>
                  <a:lnTo>
                    <a:pt x="47" y="74"/>
                  </a:lnTo>
                  <a:lnTo>
                    <a:pt x="41" y="76"/>
                  </a:lnTo>
                  <a:lnTo>
                    <a:pt x="37" y="78"/>
                  </a:lnTo>
                  <a:lnTo>
                    <a:pt x="31" y="80"/>
                  </a:lnTo>
                  <a:lnTo>
                    <a:pt x="24" y="81"/>
                  </a:lnTo>
                  <a:lnTo>
                    <a:pt x="21" y="81"/>
                  </a:lnTo>
                  <a:lnTo>
                    <a:pt x="15" y="80"/>
                  </a:lnTo>
                  <a:lnTo>
                    <a:pt x="12" y="77"/>
                  </a:lnTo>
                  <a:lnTo>
                    <a:pt x="10" y="71"/>
                  </a:lnTo>
                  <a:lnTo>
                    <a:pt x="9" y="73"/>
                  </a:lnTo>
                  <a:lnTo>
                    <a:pt x="6" y="74"/>
                  </a:lnTo>
                  <a:lnTo>
                    <a:pt x="5" y="76"/>
                  </a:lnTo>
                  <a:lnTo>
                    <a:pt x="5" y="77"/>
                  </a:lnTo>
                  <a:lnTo>
                    <a:pt x="5" y="78"/>
                  </a:lnTo>
                  <a:lnTo>
                    <a:pt x="5" y="80"/>
                  </a:lnTo>
                  <a:lnTo>
                    <a:pt x="5" y="83"/>
                  </a:lnTo>
                  <a:lnTo>
                    <a:pt x="5" y="84"/>
                  </a:lnTo>
                  <a:lnTo>
                    <a:pt x="5" y="85"/>
                  </a:lnTo>
                  <a:lnTo>
                    <a:pt x="5" y="87"/>
                  </a:lnTo>
                  <a:lnTo>
                    <a:pt x="2" y="78"/>
                  </a:lnTo>
                  <a:lnTo>
                    <a:pt x="0" y="69"/>
                  </a:lnTo>
                  <a:lnTo>
                    <a:pt x="3" y="60"/>
                  </a:lnTo>
                  <a:lnTo>
                    <a:pt x="6" y="51"/>
                  </a:lnTo>
                  <a:lnTo>
                    <a:pt x="14" y="42"/>
                  </a:lnTo>
                  <a:lnTo>
                    <a:pt x="22" y="34"/>
                  </a:lnTo>
                  <a:lnTo>
                    <a:pt x="31" y="26"/>
                  </a:lnTo>
                  <a:lnTo>
                    <a:pt x="40" y="17"/>
                  </a:lnTo>
                  <a:lnTo>
                    <a:pt x="51" y="9"/>
                  </a:lnTo>
                  <a:lnTo>
                    <a:pt x="60" y="0"/>
                  </a:lnTo>
                  <a:lnTo>
                    <a:pt x="60" y="10"/>
                  </a:lnTo>
                  <a:lnTo>
                    <a:pt x="56" y="17"/>
                  </a:lnTo>
                  <a:lnTo>
                    <a:pt x="51" y="24"/>
                  </a:lnTo>
                  <a:lnTo>
                    <a:pt x="44" y="31"/>
                  </a:lnTo>
                  <a:lnTo>
                    <a:pt x="37" y="37"/>
                  </a:lnTo>
                  <a:lnTo>
                    <a:pt x="28" y="42"/>
                  </a:lnTo>
                  <a:lnTo>
                    <a:pt x="21" y="49"/>
                  </a:lnTo>
                  <a:lnTo>
                    <a:pt x="15" y="56"/>
                  </a:lnTo>
                  <a:lnTo>
                    <a:pt x="10" y="63"/>
                  </a:lnTo>
                  <a:lnTo>
                    <a:pt x="10" y="71"/>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Freeform 40"/>
            <p:cNvSpPr>
              <a:spLocks/>
            </p:cNvSpPr>
            <p:nvPr/>
          </p:nvSpPr>
          <p:spPr bwMode="auto">
            <a:xfrm>
              <a:off x="5206" y="983"/>
              <a:ext cx="18" cy="67"/>
            </a:xfrm>
            <a:custGeom>
              <a:avLst/>
              <a:gdLst>
                <a:gd name="T0" fmla="*/ 0 w 18"/>
                <a:gd name="T1" fmla="*/ 0 h 67"/>
                <a:gd name="T2" fmla="*/ 17 w 18"/>
                <a:gd name="T3" fmla="*/ 0 h 67"/>
                <a:gd name="T4" fmla="*/ 17 w 18"/>
                <a:gd name="T5" fmla="*/ 66 h 67"/>
                <a:gd name="T6" fmla="*/ 0 w 18"/>
                <a:gd name="T7" fmla="*/ 66 h 67"/>
                <a:gd name="T8" fmla="*/ 0 w 18"/>
                <a:gd name="T9" fmla="*/ 0 h 67"/>
                <a:gd name="T10" fmla="*/ 0 w 18"/>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67">
                  <a:moveTo>
                    <a:pt x="0" y="0"/>
                  </a:moveTo>
                  <a:lnTo>
                    <a:pt x="17" y="0"/>
                  </a:lnTo>
                  <a:lnTo>
                    <a:pt x="17" y="66"/>
                  </a:lnTo>
                  <a:lnTo>
                    <a:pt x="0" y="66"/>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Freeform 41"/>
            <p:cNvSpPr>
              <a:spLocks/>
            </p:cNvSpPr>
            <p:nvPr/>
          </p:nvSpPr>
          <p:spPr bwMode="auto">
            <a:xfrm>
              <a:off x="1436" y="999"/>
              <a:ext cx="69" cy="122"/>
            </a:xfrm>
            <a:custGeom>
              <a:avLst/>
              <a:gdLst>
                <a:gd name="T0" fmla="*/ 64 w 69"/>
                <a:gd name="T1" fmla="*/ 71 h 122"/>
                <a:gd name="T2" fmla="*/ 0 w 69"/>
                <a:gd name="T3" fmla="*/ 121 h 122"/>
                <a:gd name="T4" fmla="*/ 7 w 69"/>
                <a:gd name="T5" fmla="*/ 113 h 122"/>
                <a:gd name="T6" fmla="*/ 14 w 69"/>
                <a:gd name="T7" fmla="*/ 103 h 122"/>
                <a:gd name="T8" fmla="*/ 24 w 69"/>
                <a:gd name="T9" fmla="*/ 95 h 122"/>
                <a:gd name="T10" fmla="*/ 34 w 69"/>
                <a:gd name="T11" fmla="*/ 86 h 122"/>
                <a:gd name="T12" fmla="*/ 43 w 69"/>
                <a:gd name="T13" fmla="*/ 76 h 122"/>
                <a:gd name="T14" fmla="*/ 49 w 69"/>
                <a:gd name="T15" fmla="*/ 68 h 122"/>
                <a:gd name="T16" fmla="*/ 53 w 69"/>
                <a:gd name="T17" fmla="*/ 58 h 122"/>
                <a:gd name="T18" fmla="*/ 52 w 69"/>
                <a:gd name="T19" fmla="*/ 50 h 122"/>
                <a:gd name="T20" fmla="*/ 46 w 69"/>
                <a:gd name="T21" fmla="*/ 40 h 122"/>
                <a:gd name="T22" fmla="*/ 31 w 69"/>
                <a:gd name="T23" fmla="*/ 30 h 122"/>
                <a:gd name="T24" fmla="*/ 0 w 69"/>
                <a:gd name="T25" fmla="*/ 0 h 122"/>
                <a:gd name="T26" fmla="*/ 12 w 69"/>
                <a:gd name="T27" fmla="*/ 3 h 122"/>
                <a:gd name="T28" fmla="*/ 24 w 69"/>
                <a:gd name="T29" fmla="*/ 7 h 122"/>
                <a:gd name="T30" fmla="*/ 36 w 69"/>
                <a:gd name="T31" fmla="*/ 12 h 122"/>
                <a:gd name="T32" fmla="*/ 44 w 69"/>
                <a:gd name="T33" fmla="*/ 19 h 122"/>
                <a:gd name="T34" fmla="*/ 53 w 69"/>
                <a:gd name="T35" fmla="*/ 28 h 122"/>
                <a:gd name="T36" fmla="*/ 60 w 69"/>
                <a:gd name="T37" fmla="*/ 36 h 122"/>
                <a:gd name="T38" fmla="*/ 65 w 69"/>
                <a:gd name="T39" fmla="*/ 46 h 122"/>
                <a:gd name="T40" fmla="*/ 68 w 69"/>
                <a:gd name="T41" fmla="*/ 54 h 122"/>
                <a:gd name="T42" fmla="*/ 68 w 69"/>
                <a:gd name="T43" fmla="*/ 62 h 122"/>
                <a:gd name="T44" fmla="*/ 64 w 69"/>
                <a:gd name="T45" fmla="*/ 71 h 122"/>
                <a:gd name="T46" fmla="*/ 64 w 69"/>
                <a:gd name="T47" fmla="*/ 7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9" h="122">
                  <a:moveTo>
                    <a:pt x="64" y="71"/>
                  </a:moveTo>
                  <a:lnTo>
                    <a:pt x="0" y="121"/>
                  </a:lnTo>
                  <a:lnTo>
                    <a:pt x="7" y="113"/>
                  </a:lnTo>
                  <a:lnTo>
                    <a:pt x="14" y="103"/>
                  </a:lnTo>
                  <a:lnTo>
                    <a:pt x="24" y="95"/>
                  </a:lnTo>
                  <a:lnTo>
                    <a:pt x="34" y="86"/>
                  </a:lnTo>
                  <a:lnTo>
                    <a:pt x="43" y="76"/>
                  </a:lnTo>
                  <a:lnTo>
                    <a:pt x="49" y="68"/>
                  </a:lnTo>
                  <a:lnTo>
                    <a:pt x="53" y="58"/>
                  </a:lnTo>
                  <a:lnTo>
                    <a:pt x="52" y="50"/>
                  </a:lnTo>
                  <a:lnTo>
                    <a:pt x="46" y="40"/>
                  </a:lnTo>
                  <a:lnTo>
                    <a:pt x="31" y="30"/>
                  </a:lnTo>
                  <a:lnTo>
                    <a:pt x="0" y="0"/>
                  </a:lnTo>
                  <a:lnTo>
                    <a:pt x="12" y="3"/>
                  </a:lnTo>
                  <a:lnTo>
                    <a:pt x="24" y="7"/>
                  </a:lnTo>
                  <a:lnTo>
                    <a:pt x="36" y="12"/>
                  </a:lnTo>
                  <a:lnTo>
                    <a:pt x="44" y="19"/>
                  </a:lnTo>
                  <a:lnTo>
                    <a:pt x="53" y="28"/>
                  </a:lnTo>
                  <a:lnTo>
                    <a:pt x="60" y="36"/>
                  </a:lnTo>
                  <a:lnTo>
                    <a:pt x="65" y="46"/>
                  </a:lnTo>
                  <a:lnTo>
                    <a:pt x="68" y="54"/>
                  </a:lnTo>
                  <a:lnTo>
                    <a:pt x="68" y="62"/>
                  </a:lnTo>
                  <a:lnTo>
                    <a:pt x="64" y="71"/>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Freeform 42"/>
            <p:cNvSpPr>
              <a:spLocks/>
            </p:cNvSpPr>
            <p:nvPr/>
          </p:nvSpPr>
          <p:spPr bwMode="auto">
            <a:xfrm>
              <a:off x="1196" y="1013"/>
              <a:ext cx="241" cy="62"/>
            </a:xfrm>
            <a:custGeom>
              <a:avLst/>
              <a:gdLst>
                <a:gd name="T0" fmla="*/ 236 w 241"/>
                <a:gd name="T1" fmla="*/ 53 h 62"/>
                <a:gd name="T2" fmla="*/ 226 w 241"/>
                <a:gd name="T3" fmla="*/ 51 h 62"/>
                <a:gd name="T4" fmla="*/ 216 w 241"/>
                <a:gd name="T5" fmla="*/ 51 h 62"/>
                <a:gd name="T6" fmla="*/ 204 w 241"/>
                <a:gd name="T7" fmla="*/ 51 h 62"/>
                <a:gd name="T8" fmla="*/ 194 w 241"/>
                <a:gd name="T9" fmla="*/ 48 h 62"/>
                <a:gd name="T10" fmla="*/ 223 w 241"/>
                <a:gd name="T11" fmla="*/ 46 h 62"/>
                <a:gd name="T12" fmla="*/ 219 w 241"/>
                <a:gd name="T13" fmla="*/ 39 h 62"/>
                <a:gd name="T14" fmla="*/ 213 w 241"/>
                <a:gd name="T15" fmla="*/ 28 h 62"/>
                <a:gd name="T16" fmla="*/ 207 w 241"/>
                <a:gd name="T17" fmla="*/ 15 h 62"/>
                <a:gd name="T18" fmla="*/ 195 w 241"/>
                <a:gd name="T19" fmla="*/ 9 h 62"/>
                <a:gd name="T20" fmla="*/ 176 w 241"/>
                <a:gd name="T21" fmla="*/ 16 h 62"/>
                <a:gd name="T22" fmla="*/ 173 w 241"/>
                <a:gd name="T23" fmla="*/ 23 h 62"/>
                <a:gd name="T24" fmla="*/ 172 w 241"/>
                <a:gd name="T25" fmla="*/ 28 h 62"/>
                <a:gd name="T26" fmla="*/ 167 w 241"/>
                <a:gd name="T27" fmla="*/ 33 h 62"/>
                <a:gd name="T28" fmla="*/ 166 w 241"/>
                <a:gd name="T29" fmla="*/ 39 h 62"/>
                <a:gd name="T30" fmla="*/ 166 w 241"/>
                <a:gd name="T31" fmla="*/ 46 h 62"/>
                <a:gd name="T32" fmla="*/ 31 w 241"/>
                <a:gd name="T33" fmla="*/ 60 h 62"/>
                <a:gd name="T34" fmla="*/ 31 w 241"/>
                <a:gd name="T35" fmla="*/ 57 h 62"/>
                <a:gd name="T36" fmla="*/ 28 w 241"/>
                <a:gd name="T37" fmla="*/ 54 h 62"/>
                <a:gd name="T38" fmla="*/ 24 w 241"/>
                <a:gd name="T39" fmla="*/ 51 h 62"/>
                <a:gd name="T40" fmla="*/ 21 w 241"/>
                <a:gd name="T41" fmla="*/ 51 h 62"/>
                <a:gd name="T42" fmla="*/ 0 w 241"/>
                <a:gd name="T43" fmla="*/ 53 h 62"/>
                <a:gd name="T44" fmla="*/ 30 w 241"/>
                <a:gd name="T45" fmla="*/ 30 h 62"/>
                <a:gd name="T46" fmla="*/ 69 w 241"/>
                <a:gd name="T47" fmla="*/ 14 h 62"/>
                <a:gd name="T48" fmla="*/ 115 w 241"/>
                <a:gd name="T49" fmla="*/ 4 h 62"/>
                <a:gd name="T50" fmla="*/ 160 w 241"/>
                <a:gd name="T51" fmla="*/ 0 h 62"/>
                <a:gd name="T52" fmla="*/ 203 w 241"/>
                <a:gd name="T53" fmla="*/ 2 h 62"/>
                <a:gd name="T54" fmla="*/ 204 w 241"/>
                <a:gd name="T55" fmla="*/ 11 h 62"/>
                <a:gd name="T56" fmla="*/ 213 w 241"/>
                <a:gd name="T57" fmla="*/ 19 h 62"/>
                <a:gd name="T58" fmla="*/ 224 w 241"/>
                <a:gd name="T59" fmla="*/ 28 h 62"/>
                <a:gd name="T60" fmla="*/ 235 w 241"/>
                <a:gd name="T61" fmla="*/ 39 h 62"/>
                <a:gd name="T62" fmla="*/ 240 w 241"/>
                <a:gd name="T63" fmla="*/ 53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62">
                  <a:moveTo>
                    <a:pt x="240" y="53"/>
                  </a:moveTo>
                  <a:lnTo>
                    <a:pt x="236" y="53"/>
                  </a:lnTo>
                  <a:lnTo>
                    <a:pt x="232" y="51"/>
                  </a:lnTo>
                  <a:lnTo>
                    <a:pt x="226" y="51"/>
                  </a:lnTo>
                  <a:lnTo>
                    <a:pt x="220" y="51"/>
                  </a:lnTo>
                  <a:lnTo>
                    <a:pt x="216" y="51"/>
                  </a:lnTo>
                  <a:lnTo>
                    <a:pt x="210" y="51"/>
                  </a:lnTo>
                  <a:lnTo>
                    <a:pt x="204" y="51"/>
                  </a:lnTo>
                  <a:lnTo>
                    <a:pt x="200" y="50"/>
                  </a:lnTo>
                  <a:lnTo>
                    <a:pt x="194" y="48"/>
                  </a:lnTo>
                  <a:lnTo>
                    <a:pt x="191" y="46"/>
                  </a:lnTo>
                  <a:lnTo>
                    <a:pt x="223" y="46"/>
                  </a:lnTo>
                  <a:lnTo>
                    <a:pt x="220" y="44"/>
                  </a:lnTo>
                  <a:lnTo>
                    <a:pt x="219" y="39"/>
                  </a:lnTo>
                  <a:lnTo>
                    <a:pt x="216" y="33"/>
                  </a:lnTo>
                  <a:lnTo>
                    <a:pt x="213" y="28"/>
                  </a:lnTo>
                  <a:lnTo>
                    <a:pt x="210" y="21"/>
                  </a:lnTo>
                  <a:lnTo>
                    <a:pt x="207" y="15"/>
                  </a:lnTo>
                  <a:lnTo>
                    <a:pt x="201" y="11"/>
                  </a:lnTo>
                  <a:lnTo>
                    <a:pt x="195" y="9"/>
                  </a:lnTo>
                  <a:lnTo>
                    <a:pt x="187" y="12"/>
                  </a:lnTo>
                  <a:lnTo>
                    <a:pt x="176" y="16"/>
                  </a:lnTo>
                  <a:lnTo>
                    <a:pt x="175" y="21"/>
                  </a:lnTo>
                  <a:lnTo>
                    <a:pt x="173" y="23"/>
                  </a:lnTo>
                  <a:lnTo>
                    <a:pt x="172" y="26"/>
                  </a:lnTo>
                  <a:lnTo>
                    <a:pt x="172" y="28"/>
                  </a:lnTo>
                  <a:lnTo>
                    <a:pt x="169" y="30"/>
                  </a:lnTo>
                  <a:lnTo>
                    <a:pt x="167" y="33"/>
                  </a:lnTo>
                  <a:lnTo>
                    <a:pt x="166" y="36"/>
                  </a:lnTo>
                  <a:lnTo>
                    <a:pt x="166" y="39"/>
                  </a:lnTo>
                  <a:lnTo>
                    <a:pt x="166" y="43"/>
                  </a:lnTo>
                  <a:lnTo>
                    <a:pt x="166" y="46"/>
                  </a:lnTo>
                  <a:lnTo>
                    <a:pt x="31" y="61"/>
                  </a:lnTo>
                  <a:lnTo>
                    <a:pt x="31" y="60"/>
                  </a:lnTo>
                  <a:lnTo>
                    <a:pt x="31" y="58"/>
                  </a:lnTo>
                  <a:lnTo>
                    <a:pt x="31" y="57"/>
                  </a:lnTo>
                  <a:lnTo>
                    <a:pt x="30" y="55"/>
                  </a:lnTo>
                  <a:lnTo>
                    <a:pt x="28" y="54"/>
                  </a:lnTo>
                  <a:lnTo>
                    <a:pt x="27" y="53"/>
                  </a:lnTo>
                  <a:lnTo>
                    <a:pt x="24" y="51"/>
                  </a:lnTo>
                  <a:lnTo>
                    <a:pt x="23" y="51"/>
                  </a:lnTo>
                  <a:lnTo>
                    <a:pt x="21" y="51"/>
                  </a:lnTo>
                  <a:lnTo>
                    <a:pt x="18" y="53"/>
                  </a:lnTo>
                  <a:lnTo>
                    <a:pt x="0" y="53"/>
                  </a:lnTo>
                  <a:lnTo>
                    <a:pt x="14" y="40"/>
                  </a:lnTo>
                  <a:lnTo>
                    <a:pt x="30" y="30"/>
                  </a:lnTo>
                  <a:lnTo>
                    <a:pt x="49" y="21"/>
                  </a:lnTo>
                  <a:lnTo>
                    <a:pt x="69" y="14"/>
                  </a:lnTo>
                  <a:lnTo>
                    <a:pt x="91" y="8"/>
                  </a:lnTo>
                  <a:lnTo>
                    <a:pt x="115" y="4"/>
                  </a:lnTo>
                  <a:lnTo>
                    <a:pt x="138" y="1"/>
                  </a:lnTo>
                  <a:lnTo>
                    <a:pt x="160" y="0"/>
                  </a:lnTo>
                  <a:lnTo>
                    <a:pt x="183" y="0"/>
                  </a:lnTo>
                  <a:lnTo>
                    <a:pt x="203" y="2"/>
                  </a:lnTo>
                  <a:lnTo>
                    <a:pt x="203" y="7"/>
                  </a:lnTo>
                  <a:lnTo>
                    <a:pt x="204" y="11"/>
                  </a:lnTo>
                  <a:lnTo>
                    <a:pt x="208" y="15"/>
                  </a:lnTo>
                  <a:lnTo>
                    <a:pt x="213" y="19"/>
                  </a:lnTo>
                  <a:lnTo>
                    <a:pt x="219" y="23"/>
                  </a:lnTo>
                  <a:lnTo>
                    <a:pt x="224" y="28"/>
                  </a:lnTo>
                  <a:lnTo>
                    <a:pt x="232" y="33"/>
                  </a:lnTo>
                  <a:lnTo>
                    <a:pt x="235" y="39"/>
                  </a:lnTo>
                  <a:lnTo>
                    <a:pt x="238" y="46"/>
                  </a:lnTo>
                  <a:lnTo>
                    <a:pt x="240" y="53"/>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Freeform 43"/>
            <p:cNvSpPr>
              <a:spLocks/>
            </p:cNvSpPr>
            <p:nvPr/>
          </p:nvSpPr>
          <p:spPr bwMode="auto">
            <a:xfrm>
              <a:off x="2663" y="1015"/>
              <a:ext cx="1866" cy="1721"/>
            </a:xfrm>
            <a:custGeom>
              <a:avLst/>
              <a:gdLst>
                <a:gd name="T0" fmla="*/ 1865 w 1866"/>
                <a:gd name="T1" fmla="*/ 1720 h 1721"/>
                <a:gd name="T2" fmla="*/ 0 w 1866"/>
                <a:gd name="T3" fmla="*/ 1720 h 1721"/>
                <a:gd name="T4" fmla="*/ 0 w 1866"/>
                <a:gd name="T5" fmla="*/ 1323 h 1721"/>
                <a:gd name="T6" fmla="*/ 10 w 1866"/>
                <a:gd name="T7" fmla="*/ 1323 h 1721"/>
                <a:gd name="T8" fmla="*/ 19 w 1866"/>
                <a:gd name="T9" fmla="*/ 456 h 1721"/>
                <a:gd name="T10" fmla="*/ 31 w 1866"/>
                <a:gd name="T11" fmla="*/ 441 h 1721"/>
                <a:gd name="T12" fmla="*/ 31 w 1866"/>
                <a:gd name="T13" fmla="*/ 14 h 1721"/>
                <a:gd name="T14" fmla="*/ 1559 w 1866"/>
                <a:gd name="T15" fmla="*/ 0 h 1721"/>
                <a:gd name="T16" fmla="*/ 1840 w 1866"/>
                <a:gd name="T17" fmla="*/ 5 h 1721"/>
                <a:gd name="T18" fmla="*/ 1865 w 1866"/>
                <a:gd name="T19" fmla="*/ 1720 h 1721"/>
                <a:gd name="T20" fmla="*/ 1865 w 1866"/>
                <a:gd name="T21" fmla="*/ 1720 h 1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6" h="1721">
                  <a:moveTo>
                    <a:pt x="1865" y="1720"/>
                  </a:moveTo>
                  <a:lnTo>
                    <a:pt x="0" y="1720"/>
                  </a:lnTo>
                  <a:lnTo>
                    <a:pt x="0" y="1323"/>
                  </a:lnTo>
                  <a:lnTo>
                    <a:pt x="10" y="1323"/>
                  </a:lnTo>
                  <a:lnTo>
                    <a:pt x="19" y="456"/>
                  </a:lnTo>
                  <a:lnTo>
                    <a:pt x="31" y="441"/>
                  </a:lnTo>
                  <a:lnTo>
                    <a:pt x="31" y="14"/>
                  </a:lnTo>
                  <a:lnTo>
                    <a:pt x="1559" y="0"/>
                  </a:lnTo>
                  <a:lnTo>
                    <a:pt x="1840" y="5"/>
                  </a:lnTo>
                  <a:lnTo>
                    <a:pt x="1865" y="17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Freeform 44"/>
            <p:cNvSpPr>
              <a:spLocks/>
            </p:cNvSpPr>
            <p:nvPr/>
          </p:nvSpPr>
          <p:spPr bwMode="auto">
            <a:xfrm>
              <a:off x="2497" y="1059"/>
              <a:ext cx="160" cy="1777"/>
            </a:xfrm>
            <a:custGeom>
              <a:avLst/>
              <a:gdLst>
                <a:gd name="T0" fmla="*/ 153 w 160"/>
                <a:gd name="T1" fmla="*/ 376 h 1777"/>
                <a:gd name="T2" fmla="*/ 151 w 160"/>
                <a:gd name="T3" fmla="*/ 510 h 1777"/>
                <a:gd name="T4" fmla="*/ 149 w 160"/>
                <a:gd name="T5" fmla="*/ 643 h 1777"/>
                <a:gd name="T6" fmla="*/ 147 w 160"/>
                <a:gd name="T7" fmla="*/ 776 h 1777"/>
                <a:gd name="T8" fmla="*/ 144 w 160"/>
                <a:gd name="T9" fmla="*/ 907 h 1777"/>
                <a:gd name="T10" fmla="*/ 139 w 160"/>
                <a:gd name="T11" fmla="*/ 1039 h 1777"/>
                <a:gd name="T12" fmla="*/ 135 w 160"/>
                <a:gd name="T13" fmla="*/ 1169 h 1777"/>
                <a:gd name="T14" fmla="*/ 131 w 160"/>
                <a:gd name="T15" fmla="*/ 1298 h 1777"/>
                <a:gd name="T16" fmla="*/ 128 w 160"/>
                <a:gd name="T17" fmla="*/ 1428 h 1777"/>
                <a:gd name="T18" fmla="*/ 127 w 160"/>
                <a:gd name="T19" fmla="*/ 1555 h 1777"/>
                <a:gd name="T20" fmla="*/ 127 w 160"/>
                <a:gd name="T21" fmla="*/ 1680 h 1777"/>
                <a:gd name="T22" fmla="*/ 119 w 160"/>
                <a:gd name="T23" fmla="*/ 1680 h 1777"/>
                <a:gd name="T24" fmla="*/ 115 w 160"/>
                <a:gd name="T25" fmla="*/ 1680 h 1777"/>
                <a:gd name="T26" fmla="*/ 112 w 160"/>
                <a:gd name="T27" fmla="*/ 1681 h 1777"/>
                <a:gd name="T28" fmla="*/ 109 w 160"/>
                <a:gd name="T29" fmla="*/ 1684 h 1777"/>
                <a:gd name="T30" fmla="*/ 109 w 160"/>
                <a:gd name="T31" fmla="*/ 1688 h 1777"/>
                <a:gd name="T32" fmla="*/ 107 w 160"/>
                <a:gd name="T33" fmla="*/ 1692 h 1777"/>
                <a:gd name="T34" fmla="*/ 107 w 160"/>
                <a:gd name="T35" fmla="*/ 1697 h 1777"/>
                <a:gd name="T36" fmla="*/ 107 w 160"/>
                <a:gd name="T37" fmla="*/ 1699 h 1777"/>
                <a:gd name="T38" fmla="*/ 106 w 160"/>
                <a:gd name="T39" fmla="*/ 1704 h 1777"/>
                <a:gd name="T40" fmla="*/ 102 w 160"/>
                <a:gd name="T41" fmla="*/ 1705 h 1777"/>
                <a:gd name="T42" fmla="*/ 91 w 160"/>
                <a:gd name="T43" fmla="*/ 1712 h 1777"/>
                <a:gd name="T44" fmla="*/ 81 w 160"/>
                <a:gd name="T45" fmla="*/ 1719 h 1777"/>
                <a:gd name="T46" fmla="*/ 71 w 160"/>
                <a:gd name="T47" fmla="*/ 1726 h 1777"/>
                <a:gd name="T48" fmla="*/ 62 w 160"/>
                <a:gd name="T49" fmla="*/ 1733 h 1777"/>
                <a:gd name="T50" fmla="*/ 51 w 160"/>
                <a:gd name="T51" fmla="*/ 1741 h 1777"/>
                <a:gd name="T52" fmla="*/ 42 w 160"/>
                <a:gd name="T53" fmla="*/ 1750 h 1777"/>
                <a:gd name="T54" fmla="*/ 31 w 160"/>
                <a:gd name="T55" fmla="*/ 1757 h 1777"/>
                <a:gd name="T56" fmla="*/ 21 w 160"/>
                <a:gd name="T57" fmla="*/ 1763 h 1777"/>
                <a:gd name="T58" fmla="*/ 11 w 160"/>
                <a:gd name="T59" fmla="*/ 1770 h 1777"/>
                <a:gd name="T60" fmla="*/ 0 w 160"/>
                <a:gd name="T61" fmla="*/ 1776 h 1777"/>
                <a:gd name="T62" fmla="*/ 39 w 160"/>
                <a:gd name="T63" fmla="*/ 75 h 1777"/>
                <a:gd name="T64" fmla="*/ 153 w 160"/>
                <a:gd name="T65" fmla="*/ 0 h 1777"/>
                <a:gd name="T66" fmla="*/ 159 w 160"/>
                <a:gd name="T67" fmla="*/ 376 h 1777"/>
                <a:gd name="T68" fmla="*/ 153 w 160"/>
                <a:gd name="T69" fmla="*/ 376 h 1777"/>
                <a:gd name="T70" fmla="*/ 153 w 160"/>
                <a:gd name="T71" fmla="*/ 376 h 17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1777">
                  <a:moveTo>
                    <a:pt x="153" y="376"/>
                  </a:moveTo>
                  <a:lnTo>
                    <a:pt x="151" y="510"/>
                  </a:lnTo>
                  <a:lnTo>
                    <a:pt x="149" y="643"/>
                  </a:lnTo>
                  <a:lnTo>
                    <a:pt x="147" y="776"/>
                  </a:lnTo>
                  <a:lnTo>
                    <a:pt x="144" y="907"/>
                  </a:lnTo>
                  <a:lnTo>
                    <a:pt x="139" y="1039"/>
                  </a:lnTo>
                  <a:lnTo>
                    <a:pt x="135" y="1169"/>
                  </a:lnTo>
                  <a:lnTo>
                    <a:pt x="131" y="1298"/>
                  </a:lnTo>
                  <a:lnTo>
                    <a:pt x="128" y="1428"/>
                  </a:lnTo>
                  <a:lnTo>
                    <a:pt x="127" y="1555"/>
                  </a:lnTo>
                  <a:lnTo>
                    <a:pt x="127" y="1680"/>
                  </a:lnTo>
                  <a:lnTo>
                    <a:pt x="119" y="1680"/>
                  </a:lnTo>
                  <a:lnTo>
                    <a:pt x="115" y="1680"/>
                  </a:lnTo>
                  <a:lnTo>
                    <a:pt x="112" y="1681"/>
                  </a:lnTo>
                  <a:lnTo>
                    <a:pt x="109" y="1684"/>
                  </a:lnTo>
                  <a:lnTo>
                    <a:pt x="109" y="1688"/>
                  </a:lnTo>
                  <a:lnTo>
                    <a:pt x="107" y="1692"/>
                  </a:lnTo>
                  <a:lnTo>
                    <a:pt x="107" y="1697"/>
                  </a:lnTo>
                  <a:lnTo>
                    <a:pt x="107" y="1699"/>
                  </a:lnTo>
                  <a:lnTo>
                    <a:pt x="106" y="1704"/>
                  </a:lnTo>
                  <a:lnTo>
                    <a:pt x="102" y="1705"/>
                  </a:lnTo>
                  <a:lnTo>
                    <a:pt x="91" y="1712"/>
                  </a:lnTo>
                  <a:lnTo>
                    <a:pt x="81" y="1719"/>
                  </a:lnTo>
                  <a:lnTo>
                    <a:pt x="71" y="1726"/>
                  </a:lnTo>
                  <a:lnTo>
                    <a:pt x="62" y="1733"/>
                  </a:lnTo>
                  <a:lnTo>
                    <a:pt x="51" y="1741"/>
                  </a:lnTo>
                  <a:lnTo>
                    <a:pt x="42" y="1750"/>
                  </a:lnTo>
                  <a:lnTo>
                    <a:pt x="31" y="1757"/>
                  </a:lnTo>
                  <a:lnTo>
                    <a:pt x="21" y="1763"/>
                  </a:lnTo>
                  <a:lnTo>
                    <a:pt x="11" y="1770"/>
                  </a:lnTo>
                  <a:lnTo>
                    <a:pt x="0" y="1776"/>
                  </a:lnTo>
                  <a:lnTo>
                    <a:pt x="39" y="75"/>
                  </a:lnTo>
                  <a:lnTo>
                    <a:pt x="153" y="0"/>
                  </a:lnTo>
                  <a:lnTo>
                    <a:pt x="159" y="376"/>
                  </a:lnTo>
                  <a:lnTo>
                    <a:pt x="153" y="376"/>
                  </a:lnTo>
                </a:path>
              </a:pathLst>
            </a:custGeom>
            <a:solidFill>
              <a:srgbClr val="008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Freeform 45"/>
            <p:cNvSpPr>
              <a:spLocks/>
            </p:cNvSpPr>
            <p:nvPr/>
          </p:nvSpPr>
          <p:spPr bwMode="auto">
            <a:xfrm>
              <a:off x="1057" y="1074"/>
              <a:ext cx="90" cy="17"/>
            </a:xfrm>
            <a:custGeom>
              <a:avLst/>
              <a:gdLst>
                <a:gd name="T0" fmla="*/ 0 w 90"/>
                <a:gd name="T1" fmla="*/ 16 h 17"/>
                <a:gd name="T2" fmla="*/ 70 w 90"/>
                <a:gd name="T3" fmla="*/ 0 h 17"/>
                <a:gd name="T4" fmla="*/ 89 w 90"/>
                <a:gd name="T5" fmla="*/ 0 h 17"/>
                <a:gd name="T6" fmla="*/ 0 w 90"/>
                <a:gd name="T7" fmla="*/ 16 h 17"/>
                <a:gd name="T8" fmla="*/ 0 w 9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7">
                  <a:moveTo>
                    <a:pt x="0" y="16"/>
                  </a:moveTo>
                  <a:lnTo>
                    <a:pt x="70" y="0"/>
                  </a:lnTo>
                  <a:lnTo>
                    <a:pt x="89" y="0"/>
                  </a:lnTo>
                  <a:lnTo>
                    <a:pt x="0" y="1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Freeform 46"/>
            <p:cNvSpPr>
              <a:spLocks/>
            </p:cNvSpPr>
            <p:nvPr/>
          </p:nvSpPr>
          <p:spPr bwMode="auto">
            <a:xfrm>
              <a:off x="1088" y="1084"/>
              <a:ext cx="109" cy="41"/>
            </a:xfrm>
            <a:custGeom>
              <a:avLst/>
              <a:gdLst>
                <a:gd name="T0" fmla="*/ 0 w 109"/>
                <a:gd name="T1" fmla="*/ 36 h 41"/>
                <a:gd name="T2" fmla="*/ 108 w 109"/>
                <a:gd name="T3" fmla="*/ 0 h 41"/>
                <a:gd name="T4" fmla="*/ 7 w 109"/>
                <a:gd name="T5" fmla="*/ 40 h 41"/>
                <a:gd name="T6" fmla="*/ 0 w 109"/>
                <a:gd name="T7" fmla="*/ 36 h 41"/>
                <a:gd name="T8" fmla="*/ 0 w 109"/>
                <a:gd name="T9" fmla="*/ 3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41">
                  <a:moveTo>
                    <a:pt x="0" y="36"/>
                  </a:moveTo>
                  <a:lnTo>
                    <a:pt x="108" y="0"/>
                  </a:lnTo>
                  <a:lnTo>
                    <a:pt x="7" y="40"/>
                  </a:lnTo>
                  <a:lnTo>
                    <a:pt x="0" y="3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Freeform 47"/>
            <p:cNvSpPr>
              <a:spLocks/>
            </p:cNvSpPr>
            <p:nvPr/>
          </p:nvSpPr>
          <p:spPr bwMode="auto">
            <a:xfrm>
              <a:off x="1331" y="1091"/>
              <a:ext cx="70" cy="22"/>
            </a:xfrm>
            <a:custGeom>
              <a:avLst/>
              <a:gdLst>
                <a:gd name="T0" fmla="*/ 69 w 70"/>
                <a:gd name="T1" fmla="*/ 0 h 22"/>
                <a:gd name="T2" fmla="*/ 63 w 70"/>
                <a:gd name="T3" fmla="*/ 4 h 22"/>
                <a:gd name="T4" fmla="*/ 56 w 70"/>
                <a:gd name="T5" fmla="*/ 7 h 22"/>
                <a:gd name="T6" fmla="*/ 48 w 70"/>
                <a:gd name="T7" fmla="*/ 11 h 22"/>
                <a:gd name="T8" fmla="*/ 41 w 70"/>
                <a:gd name="T9" fmla="*/ 14 h 22"/>
                <a:gd name="T10" fmla="*/ 35 w 70"/>
                <a:gd name="T11" fmla="*/ 16 h 22"/>
                <a:gd name="T12" fmla="*/ 28 w 70"/>
                <a:gd name="T13" fmla="*/ 18 h 22"/>
                <a:gd name="T14" fmla="*/ 19 w 70"/>
                <a:gd name="T15" fmla="*/ 19 h 22"/>
                <a:gd name="T16" fmla="*/ 12 w 70"/>
                <a:gd name="T17" fmla="*/ 21 h 22"/>
                <a:gd name="T18" fmla="*/ 6 w 70"/>
                <a:gd name="T19" fmla="*/ 19 h 22"/>
                <a:gd name="T20" fmla="*/ 0 w 70"/>
                <a:gd name="T21" fmla="*/ 18 h 22"/>
                <a:gd name="T22" fmla="*/ 5 w 70"/>
                <a:gd name="T23" fmla="*/ 15 h 22"/>
                <a:gd name="T24" fmla="*/ 12 w 70"/>
                <a:gd name="T25" fmla="*/ 12 h 22"/>
                <a:gd name="T26" fmla="*/ 19 w 70"/>
                <a:gd name="T27" fmla="*/ 9 h 22"/>
                <a:gd name="T28" fmla="*/ 26 w 70"/>
                <a:gd name="T29" fmla="*/ 7 h 22"/>
                <a:gd name="T30" fmla="*/ 32 w 70"/>
                <a:gd name="T31" fmla="*/ 5 h 22"/>
                <a:gd name="T32" fmla="*/ 41 w 70"/>
                <a:gd name="T33" fmla="*/ 3 h 22"/>
                <a:gd name="T34" fmla="*/ 48 w 70"/>
                <a:gd name="T35" fmla="*/ 1 h 22"/>
                <a:gd name="T36" fmla="*/ 56 w 70"/>
                <a:gd name="T37" fmla="*/ 1 h 22"/>
                <a:gd name="T38" fmla="*/ 63 w 70"/>
                <a:gd name="T39" fmla="*/ 0 h 22"/>
                <a:gd name="T40" fmla="*/ 69 w 70"/>
                <a:gd name="T41" fmla="*/ 0 h 22"/>
                <a:gd name="T42" fmla="*/ 69 w 70"/>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22">
                  <a:moveTo>
                    <a:pt x="69" y="0"/>
                  </a:moveTo>
                  <a:lnTo>
                    <a:pt x="63" y="4"/>
                  </a:lnTo>
                  <a:lnTo>
                    <a:pt x="56" y="7"/>
                  </a:lnTo>
                  <a:lnTo>
                    <a:pt x="48" y="11"/>
                  </a:lnTo>
                  <a:lnTo>
                    <a:pt x="41" y="14"/>
                  </a:lnTo>
                  <a:lnTo>
                    <a:pt x="35" y="16"/>
                  </a:lnTo>
                  <a:lnTo>
                    <a:pt x="28" y="18"/>
                  </a:lnTo>
                  <a:lnTo>
                    <a:pt x="19" y="19"/>
                  </a:lnTo>
                  <a:lnTo>
                    <a:pt x="12" y="21"/>
                  </a:lnTo>
                  <a:lnTo>
                    <a:pt x="6" y="19"/>
                  </a:lnTo>
                  <a:lnTo>
                    <a:pt x="0" y="18"/>
                  </a:lnTo>
                  <a:lnTo>
                    <a:pt x="5" y="15"/>
                  </a:lnTo>
                  <a:lnTo>
                    <a:pt x="12" y="12"/>
                  </a:lnTo>
                  <a:lnTo>
                    <a:pt x="19" y="9"/>
                  </a:lnTo>
                  <a:lnTo>
                    <a:pt x="26" y="7"/>
                  </a:lnTo>
                  <a:lnTo>
                    <a:pt x="32" y="5"/>
                  </a:lnTo>
                  <a:lnTo>
                    <a:pt x="41" y="3"/>
                  </a:lnTo>
                  <a:lnTo>
                    <a:pt x="48" y="1"/>
                  </a:lnTo>
                  <a:lnTo>
                    <a:pt x="56" y="1"/>
                  </a:lnTo>
                  <a:lnTo>
                    <a:pt x="63" y="0"/>
                  </a:lnTo>
                  <a:lnTo>
                    <a:pt x="69"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Freeform 48"/>
            <p:cNvSpPr>
              <a:spLocks/>
            </p:cNvSpPr>
            <p:nvPr/>
          </p:nvSpPr>
          <p:spPr bwMode="auto">
            <a:xfrm>
              <a:off x="1236" y="1099"/>
              <a:ext cx="43" cy="1"/>
            </a:xfrm>
            <a:custGeom>
              <a:avLst/>
              <a:gdLst>
                <a:gd name="T0" fmla="*/ 0 w 43"/>
                <a:gd name="T1" fmla="*/ 0 h 1"/>
                <a:gd name="T2" fmla="*/ 42 w 43"/>
                <a:gd name="T3" fmla="*/ 0 h 1"/>
                <a:gd name="T4" fmla="*/ 0 w 43"/>
                <a:gd name="T5" fmla="*/ 0 h 1"/>
                <a:gd name="T6" fmla="*/ 0 w 4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
                  <a:moveTo>
                    <a:pt x="0" y="0"/>
                  </a:moveTo>
                  <a:lnTo>
                    <a:pt x="42" y="0"/>
                  </a:lnTo>
                  <a:lnTo>
                    <a:pt x="0"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Freeform 49"/>
            <p:cNvSpPr>
              <a:spLocks/>
            </p:cNvSpPr>
            <p:nvPr/>
          </p:nvSpPr>
          <p:spPr bwMode="auto">
            <a:xfrm>
              <a:off x="736" y="1105"/>
              <a:ext cx="76" cy="187"/>
            </a:xfrm>
            <a:custGeom>
              <a:avLst/>
              <a:gdLst>
                <a:gd name="T0" fmla="*/ 75 w 76"/>
                <a:gd name="T1" fmla="*/ 140 h 187"/>
                <a:gd name="T2" fmla="*/ 65 w 76"/>
                <a:gd name="T3" fmla="*/ 186 h 187"/>
                <a:gd name="T4" fmla="*/ 60 w 76"/>
                <a:gd name="T5" fmla="*/ 184 h 187"/>
                <a:gd name="T6" fmla="*/ 56 w 76"/>
                <a:gd name="T7" fmla="*/ 179 h 187"/>
                <a:gd name="T8" fmla="*/ 55 w 76"/>
                <a:gd name="T9" fmla="*/ 175 h 187"/>
                <a:gd name="T10" fmla="*/ 53 w 76"/>
                <a:gd name="T11" fmla="*/ 170 h 187"/>
                <a:gd name="T12" fmla="*/ 53 w 76"/>
                <a:gd name="T13" fmla="*/ 164 h 187"/>
                <a:gd name="T14" fmla="*/ 55 w 76"/>
                <a:gd name="T15" fmla="*/ 157 h 187"/>
                <a:gd name="T16" fmla="*/ 55 w 76"/>
                <a:gd name="T17" fmla="*/ 152 h 187"/>
                <a:gd name="T18" fmla="*/ 53 w 76"/>
                <a:gd name="T19" fmla="*/ 146 h 187"/>
                <a:gd name="T20" fmla="*/ 51 w 76"/>
                <a:gd name="T21" fmla="*/ 140 h 187"/>
                <a:gd name="T22" fmla="*/ 47 w 76"/>
                <a:gd name="T23" fmla="*/ 136 h 187"/>
                <a:gd name="T24" fmla="*/ 27 w 76"/>
                <a:gd name="T25" fmla="*/ 128 h 187"/>
                <a:gd name="T26" fmla="*/ 12 w 76"/>
                <a:gd name="T27" fmla="*/ 117 h 187"/>
                <a:gd name="T28" fmla="*/ 3 w 76"/>
                <a:gd name="T29" fmla="*/ 104 h 187"/>
                <a:gd name="T30" fmla="*/ 0 w 76"/>
                <a:gd name="T31" fmla="*/ 90 h 187"/>
                <a:gd name="T32" fmla="*/ 2 w 76"/>
                <a:gd name="T33" fmla="*/ 75 h 187"/>
                <a:gd name="T34" fmla="*/ 5 w 76"/>
                <a:gd name="T35" fmla="*/ 60 h 187"/>
                <a:gd name="T36" fmla="*/ 12 w 76"/>
                <a:gd name="T37" fmla="*/ 44 h 187"/>
                <a:gd name="T38" fmla="*/ 19 w 76"/>
                <a:gd name="T39" fmla="*/ 28 h 187"/>
                <a:gd name="T40" fmla="*/ 27 w 76"/>
                <a:gd name="T41" fmla="*/ 14 h 187"/>
                <a:gd name="T42" fmla="*/ 34 w 76"/>
                <a:gd name="T43" fmla="*/ 0 h 187"/>
                <a:gd name="T44" fmla="*/ 25 w 76"/>
                <a:gd name="T45" fmla="*/ 15 h 187"/>
                <a:gd name="T46" fmla="*/ 19 w 76"/>
                <a:gd name="T47" fmla="*/ 30 h 187"/>
                <a:gd name="T48" fmla="*/ 15 w 76"/>
                <a:gd name="T49" fmla="*/ 46 h 187"/>
                <a:gd name="T50" fmla="*/ 15 w 76"/>
                <a:gd name="T51" fmla="*/ 61 h 187"/>
                <a:gd name="T52" fmla="*/ 18 w 76"/>
                <a:gd name="T53" fmla="*/ 76 h 187"/>
                <a:gd name="T54" fmla="*/ 23 w 76"/>
                <a:gd name="T55" fmla="*/ 92 h 187"/>
                <a:gd name="T56" fmla="*/ 31 w 76"/>
                <a:gd name="T57" fmla="*/ 104 h 187"/>
                <a:gd name="T58" fmla="*/ 43 w 76"/>
                <a:gd name="T59" fmla="*/ 118 h 187"/>
                <a:gd name="T60" fmla="*/ 56 w 76"/>
                <a:gd name="T61" fmla="*/ 129 h 187"/>
                <a:gd name="T62" fmla="*/ 75 w 76"/>
                <a:gd name="T63" fmla="*/ 140 h 187"/>
                <a:gd name="T64" fmla="*/ 75 w 76"/>
                <a:gd name="T65" fmla="*/ 14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87">
                  <a:moveTo>
                    <a:pt x="75" y="140"/>
                  </a:moveTo>
                  <a:lnTo>
                    <a:pt x="65" y="186"/>
                  </a:lnTo>
                  <a:lnTo>
                    <a:pt x="60" y="184"/>
                  </a:lnTo>
                  <a:lnTo>
                    <a:pt x="56" y="179"/>
                  </a:lnTo>
                  <a:lnTo>
                    <a:pt x="55" y="175"/>
                  </a:lnTo>
                  <a:lnTo>
                    <a:pt x="53" y="170"/>
                  </a:lnTo>
                  <a:lnTo>
                    <a:pt x="53" y="164"/>
                  </a:lnTo>
                  <a:lnTo>
                    <a:pt x="55" y="157"/>
                  </a:lnTo>
                  <a:lnTo>
                    <a:pt x="55" y="152"/>
                  </a:lnTo>
                  <a:lnTo>
                    <a:pt x="53" y="146"/>
                  </a:lnTo>
                  <a:lnTo>
                    <a:pt x="51" y="140"/>
                  </a:lnTo>
                  <a:lnTo>
                    <a:pt x="47" y="136"/>
                  </a:lnTo>
                  <a:lnTo>
                    <a:pt x="27" y="128"/>
                  </a:lnTo>
                  <a:lnTo>
                    <a:pt x="12" y="117"/>
                  </a:lnTo>
                  <a:lnTo>
                    <a:pt x="3" y="104"/>
                  </a:lnTo>
                  <a:lnTo>
                    <a:pt x="0" y="90"/>
                  </a:lnTo>
                  <a:lnTo>
                    <a:pt x="2" y="75"/>
                  </a:lnTo>
                  <a:lnTo>
                    <a:pt x="5" y="60"/>
                  </a:lnTo>
                  <a:lnTo>
                    <a:pt x="12" y="44"/>
                  </a:lnTo>
                  <a:lnTo>
                    <a:pt x="19" y="28"/>
                  </a:lnTo>
                  <a:lnTo>
                    <a:pt x="27" y="14"/>
                  </a:lnTo>
                  <a:lnTo>
                    <a:pt x="34" y="0"/>
                  </a:lnTo>
                  <a:lnTo>
                    <a:pt x="25" y="15"/>
                  </a:lnTo>
                  <a:lnTo>
                    <a:pt x="19" y="30"/>
                  </a:lnTo>
                  <a:lnTo>
                    <a:pt x="15" y="46"/>
                  </a:lnTo>
                  <a:lnTo>
                    <a:pt x="15" y="61"/>
                  </a:lnTo>
                  <a:lnTo>
                    <a:pt x="18" y="76"/>
                  </a:lnTo>
                  <a:lnTo>
                    <a:pt x="23" y="92"/>
                  </a:lnTo>
                  <a:lnTo>
                    <a:pt x="31" y="104"/>
                  </a:lnTo>
                  <a:lnTo>
                    <a:pt x="43" y="118"/>
                  </a:lnTo>
                  <a:lnTo>
                    <a:pt x="56" y="129"/>
                  </a:lnTo>
                  <a:lnTo>
                    <a:pt x="75" y="14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Freeform 50"/>
            <p:cNvSpPr>
              <a:spLocks/>
            </p:cNvSpPr>
            <p:nvPr/>
          </p:nvSpPr>
          <p:spPr bwMode="auto">
            <a:xfrm>
              <a:off x="1712" y="1116"/>
              <a:ext cx="147" cy="30"/>
            </a:xfrm>
            <a:custGeom>
              <a:avLst/>
              <a:gdLst>
                <a:gd name="T0" fmla="*/ 146 w 147"/>
                <a:gd name="T1" fmla="*/ 4 h 30"/>
                <a:gd name="T2" fmla="*/ 133 w 147"/>
                <a:gd name="T3" fmla="*/ 15 h 30"/>
                <a:gd name="T4" fmla="*/ 121 w 147"/>
                <a:gd name="T5" fmla="*/ 23 h 30"/>
                <a:gd name="T6" fmla="*/ 107 w 147"/>
                <a:gd name="T7" fmla="*/ 28 h 30"/>
                <a:gd name="T8" fmla="*/ 91 w 147"/>
                <a:gd name="T9" fmla="*/ 29 h 30"/>
                <a:gd name="T10" fmla="*/ 75 w 147"/>
                <a:gd name="T11" fmla="*/ 28 h 30"/>
                <a:gd name="T12" fmla="*/ 59 w 147"/>
                <a:gd name="T13" fmla="*/ 25 h 30"/>
                <a:gd name="T14" fmla="*/ 44 w 147"/>
                <a:gd name="T15" fmla="*/ 21 h 30"/>
                <a:gd name="T16" fmla="*/ 28 w 147"/>
                <a:gd name="T17" fmla="*/ 17 h 30"/>
                <a:gd name="T18" fmla="*/ 13 w 147"/>
                <a:gd name="T19" fmla="*/ 12 h 30"/>
                <a:gd name="T20" fmla="*/ 0 w 147"/>
                <a:gd name="T21" fmla="*/ 8 h 30"/>
                <a:gd name="T22" fmla="*/ 0 w 147"/>
                <a:gd name="T23" fmla="*/ 0 h 30"/>
                <a:gd name="T24" fmla="*/ 13 w 147"/>
                <a:gd name="T25" fmla="*/ 3 h 30"/>
                <a:gd name="T26" fmla="*/ 28 w 147"/>
                <a:gd name="T27" fmla="*/ 5 h 30"/>
                <a:gd name="T28" fmla="*/ 44 w 147"/>
                <a:gd name="T29" fmla="*/ 8 h 30"/>
                <a:gd name="T30" fmla="*/ 59 w 147"/>
                <a:gd name="T31" fmla="*/ 11 h 30"/>
                <a:gd name="T32" fmla="*/ 75 w 147"/>
                <a:gd name="T33" fmla="*/ 12 h 30"/>
                <a:gd name="T34" fmla="*/ 91 w 147"/>
                <a:gd name="T35" fmla="*/ 14 h 30"/>
                <a:gd name="T36" fmla="*/ 105 w 147"/>
                <a:gd name="T37" fmla="*/ 14 h 30"/>
                <a:gd name="T38" fmla="*/ 121 w 147"/>
                <a:gd name="T39" fmla="*/ 12 h 30"/>
                <a:gd name="T40" fmla="*/ 133 w 147"/>
                <a:gd name="T41" fmla="*/ 10 h 30"/>
                <a:gd name="T42" fmla="*/ 146 w 147"/>
                <a:gd name="T43" fmla="*/ 4 h 30"/>
                <a:gd name="T44" fmla="*/ 146 w 147"/>
                <a:gd name="T45" fmla="*/ 4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30">
                  <a:moveTo>
                    <a:pt x="146" y="4"/>
                  </a:moveTo>
                  <a:lnTo>
                    <a:pt x="133" y="15"/>
                  </a:lnTo>
                  <a:lnTo>
                    <a:pt x="121" y="23"/>
                  </a:lnTo>
                  <a:lnTo>
                    <a:pt x="107" y="28"/>
                  </a:lnTo>
                  <a:lnTo>
                    <a:pt x="91" y="29"/>
                  </a:lnTo>
                  <a:lnTo>
                    <a:pt x="75" y="28"/>
                  </a:lnTo>
                  <a:lnTo>
                    <a:pt x="59" y="25"/>
                  </a:lnTo>
                  <a:lnTo>
                    <a:pt x="44" y="21"/>
                  </a:lnTo>
                  <a:lnTo>
                    <a:pt x="28" y="17"/>
                  </a:lnTo>
                  <a:lnTo>
                    <a:pt x="13" y="12"/>
                  </a:lnTo>
                  <a:lnTo>
                    <a:pt x="0" y="8"/>
                  </a:lnTo>
                  <a:lnTo>
                    <a:pt x="0" y="0"/>
                  </a:lnTo>
                  <a:lnTo>
                    <a:pt x="13" y="3"/>
                  </a:lnTo>
                  <a:lnTo>
                    <a:pt x="28" y="5"/>
                  </a:lnTo>
                  <a:lnTo>
                    <a:pt x="44" y="8"/>
                  </a:lnTo>
                  <a:lnTo>
                    <a:pt x="59" y="11"/>
                  </a:lnTo>
                  <a:lnTo>
                    <a:pt x="75" y="12"/>
                  </a:lnTo>
                  <a:lnTo>
                    <a:pt x="91" y="14"/>
                  </a:lnTo>
                  <a:lnTo>
                    <a:pt x="105" y="14"/>
                  </a:lnTo>
                  <a:lnTo>
                    <a:pt x="121" y="12"/>
                  </a:lnTo>
                  <a:lnTo>
                    <a:pt x="133" y="10"/>
                  </a:lnTo>
                  <a:lnTo>
                    <a:pt x="146" y="4"/>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Freeform 51"/>
            <p:cNvSpPr>
              <a:spLocks/>
            </p:cNvSpPr>
            <p:nvPr/>
          </p:nvSpPr>
          <p:spPr bwMode="auto">
            <a:xfrm>
              <a:off x="5211" y="1120"/>
              <a:ext cx="20" cy="47"/>
            </a:xfrm>
            <a:custGeom>
              <a:avLst/>
              <a:gdLst>
                <a:gd name="T0" fmla="*/ 0 w 20"/>
                <a:gd name="T1" fmla="*/ 0 h 47"/>
                <a:gd name="T2" fmla="*/ 19 w 20"/>
                <a:gd name="T3" fmla="*/ 0 h 47"/>
                <a:gd name="T4" fmla="*/ 19 w 20"/>
                <a:gd name="T5" fmla="*/ 46 h 47"/>
                <a:gd name="T6" fmla="*/ 0 w 20"/>
                <a:gd name="T7" fmla="*/ 46 h 47"/>
                <a:gd name="T8" fmla="*/ 0 w 20"/>
                <a:gd name="T9" fmla="*/ 0 h 47"/>
                <a:gd name="T10" fmla="*/ 0 w 20"/>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0" y="0"/>
                  </a:moveTo>
                  <a:lnTo>
                    <a:pt x="19" y="0"/>
                  </a:lnTo>
                  <a:lnTo>
                    <a:pt x="19" y="46"/>
                  </a:lnTo>
                  <a:lnTo>
                    <a:pt x="0" y="46"/>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Freeform 52"/>
            <p:cNvSpPr>
              <a:spLocks/>
            </p:cNvSpPr>
            <p:nvPr/>
          </p:nvSpPr>
          <p:spPr bwMode="auto">
            <a:xfrm>
              <a:off x="1863" y="1130"/>
              <a:ext cx="45" cy="17"/>
            </a:xfrm>
            <a:custGeom>
              <a:avLst/>
              <a:gdLst>
                <a:gd name="T0" fmla="*/ 44 w 45"/>
                <a:gd name="T1" fmla="*/ 16 h 17"/>
                <a:gd name="T2" fmla="*/ 0 w 45"/>
                <a:gd name="T3" fmla="*/ 0 h 17"/>
                <a:gd name="T4" fmla="*/ 31 w 45"/>
                <a:gd name="T5" fmla="*/ 4 h 17"/>
                <a:gd name="T6" fmla="*/ 44 w 45"/>
                <a:gd name="T7" fmla="*/ 16 h 17"/>
                <a:gd name="T8" fmla="*/ 44 w 4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44" y="16"/>
                  </a:moveTo>
                  <a:lnTo>
                    <a:pt x="0" y="0"/>
                  </a:lnTo>
                  <a:lnTo>
                    <a:pt x="31" y="4"/>
                  </a:lnTo>
                  <a:lnTo>
                    <a:pt x="44" y="1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Freeform 53"/>
            <p:cNvSpPr>
              <a:spLocks/>
            </p:cNvSpPr>
            <p:nvPr/>
          </p:nvSpPr>
          <p:spPr bwMode="auto">
            <a:xfrm>
              <a:off x="2033" y="2884"/>
              <a:ext cx="2227" cy="1326"/>
            </a:xfrm>
            <a:custGeom>
              <a:avLst/>
              <a:gdLst>
                <a:gd name="T0" fmla="*/ 1623 w 2227"/>
                <a:gd name="T1" fmla="*/ 23 h 1326"/>
                <a:gd name="T2" fmla="*/ 1693 w 2227"/>
                <a:gd name="T3" fmla="*/ 74 h 1326"/>
                <a:gd name="T4" fmla="*/ 1722 w 2227"/>
                <a:gd name="T5" fmla="*/ 67 h 1326"/>
                <a:gd name="T6" fmla="*/ 1699 w 2227"/>
                <a:gd name="T7" fmla="*/ 115 h 1326"/>
                <a:gd name="T8" fmla="*/ 1595 w 2227"/>
                <a:gd name="T9" fmla="*/ 106 h 1326"/>
                <a:gd name="T10" fmla="*/ 1529 w 2227"/>
                <a:gd name="T11" fmla="*/ 104 h 1326"/>
                <a:gd name="T12" fmla="*/ 1442 w 2227"/>
                <a:gd name="T13" fmla="*/ 86 h 1326"/>
                <a:gd name="T14" fmla="*/ 1543 w 2227"/>
                <a:gd name="T15" fmla="*/ 125 h 1326"/>
                <a:gd name="T16" fmla="*/ 1699 w 2227"/>
                <a:gd name="T17" fmla="*/ 150 h 1326"/>
                <a:gd name="T18" fmla="*/ 1851 w 2227"/>
                <a:gd name="T19" fmla="*/ 221 h 1326"/>
                <a:gd name="T20" fmla="*/ 1983 w 2227"/>
                <a:gd name="T21" fmla="*/ 319 h 1326"/>
                <a:gd name="T22" fmla="*/ 2169 w 2227"/>
                <a:gd name="T23" fmla="*/ 394 h 1326"/>
                <a:gd name="T24" fmla="*/ 2201 w 2227"/>
                <a:gd name="T25" fmla="*/ 414 h 1326"/>
                <a:gd name="T26" fmla="*/ 2144 w 2227"/>
                <a:gd name="T27" fmla="*/ 407 h 1326"/>
                <a:gd name="T28" fmla="*/ 1929 w 2227"/>
                <a:gd name="T29" fmla="*/ 383 h 1326"/>
                <a:gd name="T30" fmla="*/ 1748 w 2227"/>
                <a:gd name="T31" fmla="*/ 298 h 1326"/>
                <a:gd name="T32" fmla="*/ 1741 w 2227"/>
                <a:gd name="T33" fmla="*/ 313 h 1326"/>
                <a:gd name="T34" fmla="*/ 1813 w 2227"/>
                <a:gd name="T35" fmla="*/ 354 h 1326"/>
                <a:gd name="T36" fmla="*/ 1933 w 2227"/>
                <a:gd name="T37" fmla="*/ 440 h 1326"/>
                <a:gd name="T38" fmla="*/ 1926 w 2227"/>
                <a:gd name="T39" fmla="*/ 485 h 1326"/>
                <a:gd name="T40" fmla="*/ 1880 w 2227"/>
                <a:gd name="T41" fmla="*/ 497 h 1326"/>
                <a:gd name="T42" fmla="*/ 1766 w 2227"/>
                <a:gd name="T43" fmla="*/ 450 h 1326"/>
                <a:gd name="T44" fmla="*/ 1702 w 2227"/>
                <a:gd name="T45" fmla="*/ 437 h 1326"/>
                <a:gd name="T46" fmla="*/ 1694 w 2227"/>
                <a:gd name="T47" fmla="*/ 451 h 1326"/>
                <a:gd name="T48" fmla="*/ 1658 w 2227"/>
                <a:gd name="T49" fmla="*/ 480 h 1326"/>
                <a:gd name="T50" fmla="*/ 1549 w 2227"/>
                <a:gd name="T51" fmla="*/ 493 h 1326"/>
                <a:gd name="T52" fmla="*/ 1583 w 2227"/>
                <a:gd name="T53" fmla="*/ 494 h 1326"/>
                <a:gd name="T54" fmla="*/ 1606 w 2227"/>
                <a:gd name="T55" fmla="*/ 497 h 1326"/>
                <a:gd name="T56" fmla="*/ 1584 w 2227"/>
                <a:gd name="T57" fmla="*/ 525 h 1326"/>
                <a:gd name="T58" fmla="*/ 1476 w 2227"/>
                <a:gd name="T59" fmla="*/ 531 h 1326"/>
                <a:gd name="T60" fmla="*/ 1337 w 2227"/>
                <a:gd name="T61" fmla="*/ 514 h 1326"/>
                <a:gd name="T62" fmla="*/ 1362 w 2227"/>
                <a:gd name="T63" fmla="*/ 467 h 1326"/>
                <a:gd name="T64" fmla="*/ 1288 w 2227"/>
                <a:gd name="T65" fmla="*/ 560 h 1326"/>
                <a:gd name="T66" fmla="*/ 1143 w 2227"/>
                <a:gd name="T67" fmla="*/ 954 h 1326"/>
                <a:gd name="T68" fmla="*/ 1019 w 2227"/>
                <a:gd name="T69" fmla="*/ 1123 h 1326"/>
                <a:gd name="T70" fmla="*/ 1010 w 2227"/>
                <a:gd name="T71" fmla="*/ 1234 h 1326"/>
                <a:gd name="T72" fmla="*/ 934 w 2227"/>
                <a:gd name="T73" fmla="*/ 1301 h 1326"/>
                <a:gd name="T74" fmla="*/ 819 w 2227"/>
                <a:gd name="T75" fmla="*/ 1314 h 1326"/>
                <a:gd name="T76" fmla="*/ 673 w 2227"/>
                <a:gd name="T77" fmla="*/ 1259 h 1326"/>
                <a:gd name="T78" fmla="*/ 559 w 2227"/>
                <a:gd name="T79" fmla="*/ 1204 h 1326"/>
                <a:gd name="T80" fmla="*/ 427 w 2227"/>
                <a:gd name="T81" fmla="*/ 1158 h 1326"/>
                <a:gd name="T82" fmla="*/ 251 w 2227"/>
                <a:gd name="T83" fmla="*/ 1057 h 1326"/>
                <a:gd name="T84" fmla="*/ 0 w 2227"/>
                <a:gd name="T85" fmla="*/ 933 h 1326"/>
                <a:gd name="T86" fmla="*/ 334 w 2227"/>
                <a:gd name="T87" fmla="*/ 701 h 1326"/>
                <a:gd name="T88" fmla="*/ 567 w 2227"/>
                <a:gd name="T89" fmla="*/ 560 h 1326"/>
                <a:gd name="T90" fmla="*/ 742 w 2227"/>
                <a:gd name="T91" fmla="*/ 680 h 1326"/>
                <a:gd name="T92" fmla="*/ 787 w 2227"/>
                <a:gd name="T93" fmla="*/ 681 h 1326"/>
                <a:gd name="T94" fmla="*/ 724 w 2227"/>
                <a:gd name="T95" fmla="*/ 638 h 1326"/>
                <a:gd name="T96" fmla="*/ 1047 w 2227"/>
                <a:gd name="T97" fmla="*/ 437 h 1326"/>
                <a:gd name="T98" fmla="*/ 1256 w 2227"/>
                <a:gd name="T99" fmla="*/ 132 h 1326"/>
                <a:gd name="T100" fmla="*/ 1438 w 2227"/>
                <a:gd name="T101" fmla="*/ 71 h 1326"/>
                <a:gd name="T102" fmla="*/ 1523 w 2227"/>
                <a:gd name="T103" fmla="*/ 26 h 1326"/>
                <a:gd name="T104" fmla="*/ 1533 w 2227"/>
                <a:gd name="T105" fmla="*/ 18 h 1326"/>
                <a:gd name="T106" fmla="*/ 1536 w 2227"/>
                <a:gd name="T107" fmla="*/ 5 h 1326"/>
                <a:gd name="T108" fmla="*/ 1536 w 2227"/>
                <a:gd name="T109" fmla="*/ 1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27" h="1326">
                  <a:moveTo>
                    <a:pt x="1536" y="0"/>
                  </a:moveTo>
                  <a:lnTo>
                    <a:pt x="1554" y="5"/>
                  </a:lnTo>
                  <a:lnTo>
                    <a:pt x="1571" y="10"/>
                  </a:lnTo>
                  <a:lnTo>
                    <a:pt x="1589" y="14"/>
                  </a:lnTo>
                  <a:lnTo>
                    <a:pt x="1606" y="18"/>
                  </a:lnTo>
                  <a:lnTo>
                    <a:pt x="1623" y="23"/>
                  </a:lnTo>
                  <a:lnTo>
                    <a:pt x="1639" y="30"/>
                  </a:lnTo>
                  <a:lnTo>
                    <a:pt x="1653" y="39"/>
                  </a:lnTo>
                  <a:lnTo>
                    <a:pt x="1667" y="50"/>
                  </a:lnTo>
                  <a:lnTo>
                    <a:pt x="1677" y="62"/>
                  </a:lnTo>
                  <a:lnTo>
                    <a:pt x="1687" y="76"/>
                  </a:lnTo>
                  <a:lnTo>
                    <a:pt x="1693" y="74"/>
                  </a:lnTo>
                  <a:lnTo>
                    <a:pt x="1699" y="71"/>
                  </a:lnTo>
                  <a:lnTo>
                    <a:pt x="1703" y="69"/>
                  </a:lnTo>
                  <a:lnTo>
                    <a:pt x="1707" y="68"/>
                  </a:lnTo>
                  <a:lnTo>
                    <a:pt x="1713" y="67"/>
                  </a:lnTo>
                  <a:lnTo>
                    <a:pt x="1716" y="67"/>
                  </a:lnTo>
                  <a:lnTo>
                    <a:pt x="1722" y="67"/>
                  </a:lnTo>
                  <a:lnTo>
                    <a:pt x="1727" y="68"/>
                  </a:lnTo>
                  <a:lnTo>
                    <a:pt x="1734" y="69"/>
                  </a:lnTo>
                  <a:lnTo>
                    <a:pt x="1738" y="71"/>
                  </a:lnTo>
                  <a:lnTo>
                    <a:pt x="1732" y="127"/>
                  </a:lnTo>
                  <a:lnTo>
                    <a:pt x="1715" y="121"/>
                  </a:lnTo>
                  <a:lnTo>
                    <a:pt x="1699" y="115"/>
                  </a:lnTo>
                  <a:lnTo>
                    <a:pt x="1681" y="113"/>
                  </a:lnTo>
                  <a:lnTo>
                    <a:pt x="1663" y="110"/>
                  </a:lnTo>
                  <a:lnTo>
                    <a:pt x="1647" y="108"/>
                  </a:lnTo>
                  <a:lnTo>
                    <a:pt x="1630" y="107"/>
                  </a:lnTo>
                  <a:lnTo>
                    <a:pt x="1612" y="107"/>
                  </a:lnTo>
                  <a:lnTo>
                    <a:pt x="1595" y="106"/>
                  </a:lnTo>
                  <a:lnTo>
                    <a:pt x="1577" y="104"/>
                  </a:lnTo>
                  <a:lnTo>
                    <a:pt x="1559" y="102"/>
                  </a:lnTo>
                  <a:lnTo>
                    <a:pt x="1574" y="113"/>
                  </a:lnTo>
                  <a:lnTo>
                    <a:pt x="1558" y="111"/>
                  </a:lnTo>
                  <a:lnTo>
                    <a:pt x="1543" y="107"/>
                  </a:lnTo>
                  <a:lnTo>
                    <a:pt x="1529" y="104"/>
                  </a:lnTo>
                  <a:lnTo>
                    <a:pt x="1515" y="100"/>
                  </a:lnTo>
                  <a:lnTo>
                    <a:pt x="1501" y="96"/>
                  </a:lnTo>
                  <a:lnTo>
                    <a:pt x="1487" y="92"/>
                  </a:lnTo>
                  <a:lnTo>
                    <a:pt x="1471" y="89"/>
                  </a:lnTo>
                  <a:lnTo>
                    <a:pt x="1457" y="88"/>
                  </a:lnTo>
                  <a:lnTo>
                    <a:pt x="1442" y="86"/>
                  </a:lnTo>
                  <a:lnTo>
                    <a:pt x="1427" y="88"/>
                  </a:lnTo>
                  <a:lnTo>
                    <a:pt x="1448" y="99"/>
                  </a:lnTo>
                  <a:lnTo>
                    <a:pt x="1471" y="107"/>
                  </a:lnTo>
                  <a:lnTo>
                    <a:pt x="1496" y="114"/>
                  </a:lnTo>
                  <a:lnTo>
                    <a:pt x="1519" y="120"/>
                  </a:lnTo>
                  <a:lnTo>
                    <a:pt x="1543" y="125"/>
                  </a:lnTo>
                  <a:lnTo>
                    <a:pt x="1570" y="128"/>
                  </a:lnTo>
                  <a:lnTo>
                    <a:pt x="1595" y="132"/>
                  </a:lnTo>
                  <a:lnTo>
                    <a:pt x="1619" y="136"/>
                  </a:lnTo>
                  <a:lnTo>
                    <a:pt x="1644" y="141"/>
                  </a:lnTo>
                  <a:lnTo>
                    <a:pt x="1668" y="146"/>
                  </a:lnTo>
                  <a:lnTo>
                    <a:pt x="1699" y="150"/>
                  </a:lnTo>
                  <a:lnTo>
                    <a:pt x="1727" y="157"/>
                  </a:lnTo>
                  <a:lnTo>
                    <a:pt x="1753" y="167"/>
                  </a:lnTo>
                  <a:lnTo>
                    <a:pt x="1779" y="178"/>
                  </a:lnTo>
                  <a:lnTo>
                    <a:pt x="1804" y="192"/>
                  </a:lnTo>
                  <a:lnTo>
                    <a:pt x="1829" y="206"/>
                  </a:lnTo>
                  <a:lnTo>
                    <a:pt x="1851" y="221"/>
                  </a:lnTo>
                  <a:lnTo>
                    <a:pt x="1875" y="237"/>
                  </a:lnTo>
                  <a:lnTo>
                    <a:pt x="1899" y="252"/>
                  </a:lnTo>
                  <a:lnTo>
                    <a:pt x="1923" y="267"/>
                  </a:lnTo>
                  <a:lnTo>
                    <a:pt x="1923" y="288"/>
                  </a:lnTo>
                  <a:lnTo>
                    <a:pt x="1951" y="304"/>
                  </a:lnTo>
                  <a:lnTo>
                    <a:pt x="1983" y="319"/>
                  </a:lnTo>
                  <a:lnTo>
                    <a:pt x="2012" y="333"/>
                  </a:lnTo>
                  <a:lnTo>
                    <a:pt x="2044" y="345"/>
                  </a:lnTo>
                  <a:lnTo>
                    <a:pt x="2075" y="358"/>
                  </a:lnTo>
                  <a:lnTo>
                    <a:pt x="2107" y="369"/>
                  </a:lnTo>
                  <a:lnTo>
                    <a:pt x="2140" y="382"/>
                  </a:lnTo>
                  <a:lnTo>
                    <a:pt x="2169" y="394"/>
                  </a:lnTo>
                  <a:lnTo>
                    <a:pt x="2200" y="408"/>
                  </a:lnTo>
                  <a:lnTo>
                    <a:pt x="2226" y="422"/>
                  </a:lnTo>
                  <a:lnTo>
                    <a:pt x="2222" y="423"/>
                  </a:lnTo>
                  <a:lnTo>
                    <a:pt x="2216" y="422"/>
                  </a:lnTo>
                  <a:lnTo>
                    <a:pt x="2210" y="419"/>
                  </a:lnTo>
                  <a:lnTo>
                    <a:pt x="2201" y="414"/>
                  </a:lnTo>
                  <a:lnTo>
                    <a:pt x="2192" y="409"/>
                  </a:lnTo>
                  <a:lnTo>
                    <a:pt x="2181" y="404"/>
                  </a:lnTo>
                  <a:lnTo>
                    <a:pt x="2172" y="401"/>
                  </a:lnTo>
                  <a:lnTo>
                    <a:pt x="2162" y="400"/>
                  </a:lnTo>
                  <a:lnTo>
                    <a:pt x="2153" y="402"/>
                  </a:lnTo>
                  <a:lnTo>
                    <a:pt x="2144" y="407"/>
                  </a:lnTo>
                  <a:lnTo>
                    <a:pt x="2113" y="457"/>
                  </a:lnTo>
                  <a:lnTo>
                    <a:pt x="2072" y="447"/>
                  </a:lnTo>
                  <a:lnTo>
                    <a:pt x="2035" y="433"/>
                  </a:lnTo>
                  <a:lnTo>
                    <a:pt x="1998" y="418"/>
                  </a:lnTo>
                  <a:lnTo>
                    <a:pt x="1963" y="401"/>
                  </a:lnTo>
                  <a:lnTo>
                    <a:pt x="1929" y="383"/>
                  </a:lnTo>
                  <a:lnTo>
                    <a:pt x="1896" y="365"/>
                  </a:lnTo>
                  <a:lnTo>
                    <a:pt x="1861" y="345"/>
                  </a:lnTo>
                  <a:lnTo>
                    <a:pt x="1825" y="329"/>
                  </a:lnTo>
                  <a:lnTo>
                    <a:pt x="1788" y="312"/>
                  </a:lnTo>
                  <a:lnTo>
                    <a:pt x="1750" y="297"/>
                  </a:lnTo>
                  <a:lnTo>
                    <a:pt x="1748" y="298"/>
                  </a:lnTo>
                  <a:lnTo>
                    <a:pt x="1744" y="301"/>
                  </a:lnTo>
                  <a:lnTo>
                    <a:pt x="1743" y="304"/>
                  </a:lnTo>
                  <a:lnTo>
                    <a:pt x="1741" y="305"/>
                  </a:lnTo>
                  <a:lnTo>
                    <a:pt x="1741" y="308"/>
                  </a:lnTo>
                  <a:lnTo>
                    <a:pt x="1741" y="310"/>
                  </a:lnTo>
                  <a:lnTo>
                    <a:pt x="1741" y="313"/>
                  </a:lnTo>
                  <a:lnTo>
                    <a:pt x="1741" y="316"/>
                  </a:lnTo>
                  <a:lnTo>
                    <a:pt x="1743" y="319"/>
                  </a:lnTo>
                  <a:lnTo>
                    <a:pt x="1744" y="322"/>
                  </a:lnTo>
                  <a:lnTo>
                    <a:pt x="1767" y="331"/>
                  </a:lnTo>
                  <a:lnTo>
                    <a:pt x="1792" y="343"/>
                  </a:lnTo>
                  <a:lnTo>
                    <a:pt x="1813" y="354"/>
                  </a:lnTo>
                  <a:lnTo>
                    <a:pt x="1836" y="365"/>
                  </a:lnTo>
                  <a:lnTo>
                    <a:pt x="1857" y="379"/>
                  </a:lnTo>
                  <a:lnTo>
                    <a:pt x="1879" y="393"/>
                  </a:lnTo>
                  <a:lnTo>
                    <a:pt x="1898" y="407"/>
                  </a:lnTo>
                  <a:lnTo>
                    <a:pt x="1917" y="423"/>
                  </a:lnTo>
                  <a:lnTo>
                    <a:pt x="1933" y="440"/>
                  </a:lnTo>
                  <a:lnTo>
                    <a:pt x="1949" y="457"/>
                  </a:lnTo>
                  <a:lnTo>
                    <a:pt x="1942" y="462"/>
                  </a:lnTo>
                  <a:lnTo>
                    <a:pt x="1936" y="468"/>
                  </a:lnTo>
                  <a:lnTo>
                    <a:pt x="1933" y="473"/>
                  </a:lnTo>
                  <a:lnTo>
                    <a:pt x="1929" y="479"/>
                  </a:lnTo>
                  <a:lnTo>
                    <a:pt x="1926" y="485"/>
                  </a:lnTo>
                  <a:lnTo>
                    <a:pt x="1923" y="490"/>
                  </a:lnTo>
                  <a:lnTo>
                    <a:pt x="1919" y="494"/>
                  </a:lnTo>
                  <a:lnTo>
                    <a:pt x="1914" y="499"/>
                  </a:lnTo>
                  <a:lnTo>
                    <a:pt x="1907" y="501"/>
                  </a:lnTo>
                  <a:lnTo>
                    <a:pt x="1898" y="503"/>
                  </a:lnTo>
                  <a:lnTo>
                    <a:pt x="1880" y="497"/>
                  </a:lnTo>
                  <a:lnTo>
                    <a:pt x="1861" y="489"/>
                  </a:lnTo>
                  <a:lnTo>
                    <a:pt x="1841" y="482"/>
                  </a:lnTo>
                  <a:lnTo>
                    <a:pt x="1823" y="473"/>
                  </a:lnTo>
                  <a:lnTo>
                    <a:pt x="1804" y="465"/>
                  </a:lnTo>
                  <a:lnTo>
                    <a:pt x="1785" y="458"/>
                  </a:lnTo>
                  <a:lnTo>
                    <a:pt x="1766" y="450"/>
                  </a:lnTo>
                  <a:lnTo>
                    <a:pt x="1748" y="443"/>
                  </a:lnTo>
                  <a:lnTo>
                    <a:pt x="1728" y="437"/>
                  </a:lnTo>
                  <a:lnTo>
                    <a:pt x="1707" y="432"/>
                  </a:lnTo>
                  <a:lnTo>
                    <a:pt x="1706" y="434"/>
                  </a:lnTo>
                  <a:lnTo>
                    <a:pt x="1703" y="436"/>
                  </a:lnTo>
                  <a:lnTo>
                    <a:pt x="1702" y="437"/>
                  </a:lnTo>
                  <a:lnTo>
                    <a:pt x="1700" y="440"/>
                  </a:lnTo>
                  <a:lnTo>
                    <a:pt x="1700" y="441"/>
                  </a:lnTo>
                  <a:lnTo>
                    <a:pt x="1699" y="444"/>
                  </a:lnTo>
                  <a:lnTo>
                    <a:pt x="1697" y="446"/>
                  </a:lnTo>
                  <a:lnTo>
                    <a:pt x="1697" y="448"/>
                  </a:lnTo>
                  <a:lnTo>
                    <a:pt x="1694" y="451"/>
                  </a:lnTo>
                  <a:lnTo>
                    <a:pt x="1694" y="453"/>
                  </a:lnTo>
                  <a:lnTo>
                    <a:pt x="1738" y="468"/>
                  </a:lnTo>
                  <a:lnTo>
                    <a:pt x="1719" y="480"/>
                  </a:lnTo>
                  <a:lnTo>
                    <a:pt x="1700" y="485"/>
                  </a:lnTo>
                  <a:lnTo>
                    <a:pt x="1679" y="485"/>
                  </a:lnTo>
                  <a:lnTo>
                    <a:pt x="1658" y="480"/>
                  </a:lnTo>
                  <a:lnTo>
                    <a:pt x="1637" y="475"/>
                  </a:lnTo>
                  <a:lnTo>
                    <a:pt x="1615" y="469"/>
                  </a:lnTo>
                  <a:lnTo>
                    <a:pt x="1598" y="468"/>
                  </a:lnTo>
                  <a:lnTo>
                    <a:pt x="1579" y="469"/>
                  </a:lnTo>
                  <a:lnTo>
                    <a:pt x="1563" y="476"/>
                  </a:lnTo>
                  <a:lnTo>
                    <a:pt x="1549" y="493"/>
                  </a:lnTo>
                  <a:lnTo>
                    <a:pt x="1555" y="496"/>
                  </a:lnTo>
                  <a:lnTo>
                    <a:pt x="1561" y="499"/>
                  </a:lnTo>
                  <a:lnTo>
                    <a:pt x="1567" y="499"/>
                  </a:lnTo>
                  <a:lnTo>
                    <a:pt x="1571" y="497"/>
                  </a:lnTo>
                  <a:lnTo>
                    <a:pt x="1577" y="496"/>
                  </a:lnTo>
                  <a:lnTo>
                    <a:pt x="1583" y="494"/>
                  </a:lnTo>
                  <a:lnTo>
                    <a:pt x="1587" y="493"/>
                  </a:lnTo>
                  <a:lnTo>
                    <a:pt x="1595" y="490"/>
                  </a:lnTo>
                  <a:lnTo>
                    <a:pt x="1600" y="489"/>
                  </a:lnTo>
                  <a:lnTo>
                    <a:pt x="1605" y="489"/>
                  </a:lnTo>
                  <a:lnTo>
                    <a:pt x="1606" y="493"/>
                  </a:lnTo>
                  <a:lnTo>
                    <a:pt x="1606" y="497"/>
                  </a:lnTo>
                  <a:lnTo>
                    <a:pt x="1605" y="503"/>
                  </a:lnTo>
                  <a:lnTo>
                    <a:pt x="1603" y="507"/>
                  </a:lnTo>
                  <a:lnTo>
                    <a:pt x="1600" y="511"/>
                  </a:lnTo>
                  <a:lnTo>
                    <a:pt x="1595" y="515"/>
                  </a:lnTo>
                  <a:lnTo>
                    <a:pt x="1589" y="521"/>
                  </a:lnTo>
                  <a:lnTo>
                    <a:pt x="1584" y="525"/>
                  </a:lnTo>
                  <a:lnTo>
                    <a:pt x="1579" y="529"/>
                  </a:lnTo>
                  <a:lnTo>
                    <a:pt x="1574" y="532"/>
                  </a:lnTo>
                  <a:lnTo>
                    <a:pt x="1549" y="536"/>
                  </a:lnTo>
                  <a:lnTo>
                    <a:pt x="1524" y="536"/>
                  </a:lnTo>
                  <a:lnTo>
                    <a:pt x="1499" y="533"/>
                  </a:lnTo>
                  <a:lnTo>
                    <a:pt x="1476" y="531"/>
                  </a:lnTo>
                  <a:lnTo>
                    <a:pt x="1451" y="525"/>
                  </a:lnTo>
                  <a:lnTo>
                    <a:pt x="1429" y="521"/>
                  </a:lnTo>
                  <a:lnTo>
                    <a:pt x="1406" y="517"/>
                  </a:lnTo>
                  <a:lnTo>
                    <a:pt x="1383" y="514"/>
                  </a:lnTo>
                  <a:lnTo>
                    <a:pt x="1360" y="513"/>
                  </a:lnTo>
                  <a:lnTo>
                    <a:pt x="1337" y="514"/>
                  </a:lnTo>
                  <a:lnTo>
                    <a:pt x="1337" y="504"/>
                  </a:lnTo>
                  <a:lnTo>
                    <a:pt x="1338" y="496"/>
                  </a:lnTo>
                  <a:lnTo>
                    <a:pt x="1344" y="489"/>
                  </a:lnTo>
                  <a:lnTo>
                    <a:pt x="1350" y="480"/>
                  </a:lnTo>
                  <a:lnTo>
                    <a:pt x="1357" y="473"/>
                  </a:lnTo>
                  <a:lnTo>
                    <a:pt x="1362" y="467"/>
                  </a:lnTo>
                  <a:lnTo>
                    <a:pt x="1367" y="460"/>
                  </a:lnTo>
                  <a:lnTo>
                    <a:pt x="1367" y="453"/>
                  </a:lnTo>
                  <a:lnTo>
                    <a:pt x="1366" y="446"/>
                  </a:lnTo>
                  <a:lnTo>
                    <a:pt x="1359" y="439"/>
                  </a:lnTo>
                  <a:lnTo>
                    <a:pt x="1319" y="497"/>
                  </a:lnTo>
                  <a:lnTo>
                    <a:pt x="1288" y="560"/>
                  </a:lnTo>
                  <a:lnTo>
                    <a:pt x="1262" y="624"/>
                  </a:lnTo>
                  <a:lnTo>
                    <a:pt x="1240" y="691"/>
                  </a:lnTo>
                  <a:lnTo>
                    <a:pt x="1219" y="756"/>
                  </a:lnTo>
                  <a:lnTo>
                    <a:pt x="1196" y="823"/>
                  </a:lnTo>
                  <a:lnTo>
                    <a:pt x="1174" y="890"/>
                  </a:lnTo>
                  <a:lnTo>
                    <a:pt x="1143" y="954"/>
                  </a:lnTo>
                  <a:lnTo>
                    <a:pt x="1107" y="1015"/>
                  </a:lnTo>
                  <a:lnTo>
                    <a:pt x="1061" y="1074"/>
                  </a:lnTo>
                  <a:lnTo>
                    <a:pt x="1042" y="1081"/>
                  </a:lnTo>
                  <a:lnTo>
                    <a:pt x="1030" y="1092"/>
                  </a:lnTo>
                  <a:lnTo>
                    <a:pt x="1023" y="1106"/>
                  </a:lnTo>
                  <a:lnTo>
                    <a:pt x="1019" y="1123"/>
                  </a:lnTo>
                  <a:lnTo>
                    <a:pt x="1016" y="1141"/>
                  </a:lnTo>
                  <a:lnTo>
                    <a:pt x="1016" y="1160"/>
                  </a:lnTo>
                  <a:lnTo>
                    <a:pt x="1014" y="1180"/>
                  </a:lnTo>
                  <a:lnTo>
                    <a:pt x="1014" y="1199"/>
                  </a:lnTo>
                  <a:lnTo>
                    <a:pt x="1013" y="1217"/>
                  </a:lnTo>
                  <a:lnTo>
                    <a:pt x="1010" y="1234"/>
                  </a:lnTo>
                  <a:lnTo>
                    <a:pt x="998" y="1245"/>
                  </a:lnTo>
                  <a:lnTo>
                    <a:pt x="987" y="1256"/>
                  </a:lnTo>
                  <a:lnTo>
                    <a:pt x="975" y="1269"/>
                  </a:lnTo>
                  <a:lnTo>
                    <a:pt x="962" y="1280"/>
                  </a:lnTo>
                  <a:lnTo>
                    <a:pt x="948" y="1291"/>
                  </a:lnTo>
                  <a:lnTo>
                    <a:pt x="934" y="1301"/>
                  </a:lnTo>
                  <a:lnTo>
                    <a:pt x="919" y="1311"/>
                  </a:lnTo>
                  <a:lnTo>
                    <a:pt x="903" y="1318"/>
                  </a:lnTo>
                  <a:lnTo>
                    <a:pt x="888" y="1322"/>
                  </a:lnTo>
                  <a:lnTo>
                    <a:pt x="871" y="1325"/>
                  </a:lnTo>
                  <a:lnTo>
                    <a:pt x="844" y="1321"/>
                  </a:lnTo>
                  <a:lnTo>
                    <a:pt x="819" y="1314"/>
                  </a:lnTo>
                  <a:lnTo>
                    <a:pt x="795" y="1307"/>
                  </a:lnTo>
                  <a:lnTo>
                    <a:pt x="770" y="1297"/>
                  </a:lnTo>
                  <a:lnTo>
                    <a:pt x="745" y="1287"/>
                  </a:lnTo>
                  <a:lnTo>
                    <a:pt x="723" y="1277"/>
                  </a:lnTo>
                  <a:lnTo>
                    <a:pt x="698" y="1268"/>
                  </a:lnTo>
                  <a:lnTo>
                    <a:pt x="673" y="1259"/>
                  </a:lnTo>
                  <a:lnTo>
                    <a:pt x="648" y="1251"/>
                  </a:lnTo>
                  <a:lnTo>
                    <a:pt x="622" y="1245"/>
                  </a:lnTo>
                  <a:lnTo>
                    <a:pt x="622" y="1230"/>
                  </a:lnTo>
                  <a:lnTo>
                    <a:pt x="603" y="1220"/>
                  </a:lnTo>
                  <a:lnTo>
                    <a:pt x="581" y="1211"/>
                  </a:lnTo>
                  <a:lnTo>
                    <a:pt x="559" y="1204"/>
                  </a:lnTo>
                  <a:lnTo>
                    <a:pt x="535" y="1197"/>
                  </a:lnTo>
                  <a:lnTo>
                    <a:pt x="512" y="1190"/>
                  </a:lnTo>
                  <a:lnTo>
                    <a:pt x="490" y="1183"/>
                  </a:lnTo>
                  <a:lnTo>
                    <a:pt x="466" y="1176"/>
                  </a:lnTo>
                  <a:lnTo>
                    <a:pt x="446" y="1167"/>
                  </a:lnTo>
                  <a:lnTo>
                    <a:pt x="427" y="1158"/>
                  </a:lnTo>
                  <a:lnTo>
                    <a:pt x="406" y="1145"/>
                  </a:lnTo>
                  <a:lnTo>
                    <a:pt x="412" y="1141"/>
                  </a:lnTo>
                  <a:lnTo>
                    <a:pt x="374" y="1119"/>
                  </a:lnTo>
                  <a:lnTo>
                    <a:pt x="334" y="1098"/>
                  </a:lnTo>
                  <a:lnTo>
                    <a:pt x="294" y="1078"/>
                  </a:lnTo>
                  <a:lnTo>
                    <a:pt x="251" y="1057"/>
                  </a:lnTo>
                  <a:lnTo>
                    <a:pt x="211" y="1038"/>
                  </a:lnTo>
                  <a:lnTo>
                    <a:pt x="169" y="1017"/>
                  </a:lnTo>
                  <a:lnTo>
                    <a:pt x="126" y="997"/>
                  </a:lnTo>
                  <a:lnTo>
                    <a:pt x="84" y="976"/>
                  </a:lnTo>
                  <a:lnTo>
                    <a:pt x="42" y="956"/>
                  </a:lnTo>
                  <a:lnTo>
                    <a:pt x="0" y="933"/>
                  </a:lnTo>
                  <a:lnTo>
                    <a:pt x="65" y="904"/>
                  </a:lnTo>
                  <a:lnTo>
                    <a:pt x="125" y="871"/>
                  </a:lnTo>
                  <a:lnTo>
                    <a:pt x="181" y="832"/>
                  </a:lnTo>
                  <a:lnTo>
                    <a:pt x="236" y="790"/>
                  </a:lnTo>
                  <a:lnTo>
                    <a:pt x="287" y="747"/>
                  </a:lnTo>
                  <a:lnTo>
                    <a:pt x="334" y="701"/>
                  </a:lnTo>
                  <a:lnTo>
                    <a:pt x="383" y="653"/>
                  </a:lnTo>
                  <a:lnTo>
                    <a:pt x="428" y="607"/>
                  </a:lnTo>
                  <a:lnTo>
                    <a:pt x="471" y="561"/>
                  </a:lnTo>
                  <a:lnTo>
                    <a:pt x="512" y="518"/>
                  </a:lnTo>
                  <a:lnTo>
                    <a:pt x="541" y="539"/>
                  </a:lnTo>
                  <a:lnTo>
                    <a:pt x="567" y="560"/>
                  </a:lnTo>
                  <a:lnTo>
                    <a:pt x="595" y="581"/>
                  </a:lnTo>
                  <a:lnTo>
                    <a:pt x="622" y="602"/>
                  </a:lnTo>
                  <a:lnTo>
                    <a:pt x="651" y="621"/>
                  </a:lnTo>
                  <a:lnTo>
                    <a:pt x="680" y="641"/>
                  </a:lnTo>
                  <a:lnTo>
                    <a:pt x="710" y="660"/>
                  </a:lnTo>
                  <a:lnTo>
                    <a:pt x="742" y="680"/>
                  </a:lnTo>
                  <a:lnTo>
                    <a:pt x="774" y="696"/>
                  </a:lnTo>
                  <a:lnTo>
                    <a:pt x="806" y="715"/>
                  </a:lnTo>
                  <a:lnTo>
                    <a:pt x="819" y="703"/>
                  </a:lnTo>
                  <a:lnTo>
                    <a:pt x="811" y="695"/>
                  </a:lnTo>
                  <a:lnTo>
                    <a:pt x="800" y="688"/>
                  </a:lnTo>
                  <a:lnTo>
                    <a:pt x="787" y="681"/>
                  </a:lnTo>
                  <a:lnTo>
                    <a:pt x="777" y="674"/>
                  </a:lnTo>
                  <a:lnTo>
                    <a:pt x="764" y="667"/>
                  </a:lnTo>
                  <a:lnTo>
                    <a:pt x="752" y="660"/>
                  </a:lnTo>
                  <a:lnTo>
                    <a:pt x="742" y="653"/>
                  </a:lnTo>
                  <a:lnTo>
                    <a:pt x="731" y="646"/>
                  </a:lnTo>
                  <a:lnTo>
                    <a:pt x="724" y="638"/>
                  </a:lnTo>
                  <a:lnTo>
                    <a:pt x="717" y="628"/>
                  </a:lnTo>
                  <a:lnTo>
                    <a:pt x="787" y="600"/>
                  </a:lnTo>
                  <a:lnTo>
                    <a:pt x="858" y="565"/>
                  </a:lnTo>
                  <a:lnTo>
                    <a:pt x="925" y="526"/>
                  </a:lnTo>
                  <a:lnTo>
                    <a:pt x="988" y="485"/>
                  </a:lnTo>
                  <a:lnTo>
                    <a:pt x="1047" y="437"/>
                  </a:lnTo>
                  <a:lnTo>
                    <a:pt x="1099" y="387"/>
                  </a:lnTo>
                  <a:lnTo>
                    <a:pt x="1146" y="333"/>
                  </a:lnTo>
                  <a:lnTo>
                    <a:pt x="1186" y="277"/>
                  </a:lnTo>
                  <a:lnTo>
                    <a:pt x="1215" y="217"/>
                  </a:lnTo>
                  <a:lnTo>
                    <a:pt x="1237" y="156"/>
                  </a:lnTo>
                  <a:lnTo>
                    <a:pt x="1256" y="132"/>
                  </a:lnTo>
                  <a:lnTo>
                    <a:pt x="1281" y="115"/>
                  </a:lnTo>
                  <a:lnTo>
                    <a:pt x="1309" y="103"/>
                  </a:lnTo>
                  <a:lnTo>
                    <a:pt x="1338" y="93"/>
                  </a:lnTo>
                  <a:lnTo>
                    <a:pt x="1371" y="86"/>
                  </a:lnTo>
                  <a:lnTo>
                    <a:pt x="1404" y="79"/>
                  </a:lnTo>
                  <a:lnTo>
                    <a:pt x="1438" y="71"/>
                  </a:lnTo>
                  <a:lnTo>
                    <a:pt x="1467" y="61"/>
                  </a:lnTo>
                  <a:lnTo>
                    <a:pt x="1496" y="47"/>
                  </a:lnTo>
                  <a:lnTo>
                    <a:pt x="1519" y="28"/>
                  </a:lnTo>
                  <a:lnTo>
                    <a:pt x="1520" y="28"/>
                  </a:lnTo>
                  <a:lnTo>
                    <a:pt x="1523" y="26"/>
                  </a:lnTo>
                  <a:lnTo>
                    <a:pt x="1524" y="25"/>
                  </a:lnTo>
                  <a:lnTo>
                    <a:pt x="1526" y="23"/>
                  </a:lnTo>
                  <a:lnTo>
                    <a:pt x="1527" y="22"/>
                  </a:lnTo>
                  <a:lnTo>
                    <a:pt x="1529" y="21"/>
                  </a:lnTo>
                  <a:lnTo>
                    <a:pt x="1531" y="19"/>
                  </a:lnTo>
                  <a:lnTo>
                    <a:pt x="1533" y="18"/>
                  </a:lnTo>
                  <a:lnTo>
                    <a:pt x="1533" y="15"/>
                  </a:lnTo>
                  <a:lnTo>
                    <a:pt x="1535" y="14"/>
                  </a:lnTo>
                  <a:lnTo>
                    <a:pt x="1535" y="11"/>
                  </a:lnTo>
                  <a:lnTo>
                    <a:pt x="1535" y="10"/>
                  </a:lnTo>
                  <a:lnTo>
                    <a:pt x="1536" y="8"/>
                  </a:lnTo>
                  <a:lnTo>
                    <a:pt x="1536" y="5"/>
                  </a:lnTo>
                  <a:lnTo>
                    <a:pt x="1536" y="4"/>
                  </a:lnTo>
                  <a:lnTo>
                    <a:pt x="1536" y="3"/>
                  </a:lnTo>
                  <a:lnTo>
                    <a:pt x="1536" y="1"/>
                  </a:lnTo>
                  <a:lnTo>
                    <a:pt x="1536" y="0"/>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Freeform 54"/>
            <p:cNvSpPr>
              <a:spLocks/>
            </p:cNvSpPr>
            <p:nvPr/>
          </p:nvSpPr>
          <p:spPr bwMode="auto">
            <a:xfrm>
              <a:off x="5211" y="1174"/>
              <a:ext cx="20" cy="136"/>
            </a:xfrm>
            <a:custGeom>
              <a:avLst/>
              <a:gdLst>
                <a:gd name="T0" fmla="*/ 0 w 20"/>
                <a:gd name="T1" fmla="*/ 0 h 136"/>
                <a:gd name="T2" fmla="*/ 19 w 20"/>
                <a:gd name="T3" fmla="*/ 0 h 136"/>
                <a:gd name="T4" fmla="*/ 19 w 20"/>
                <a:gd name="T5" fmla="*/ 135 h 136"/>
                <a:gd name="T6" fmla="*/ 0 w 20"/>
                <a:gd name="T7" fmla="*/ 135 h 136"/>
                <a:gd name="T8" fmla="*/ 0 w 20"/>
                <a:gd name="T9" fmla="*/ 0 h 136"/>
                <a:gd name="T10" fmla="*/ 0 w 20"/>
                <a:gd name="T11" fmla="*/ 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36">
                  <a:moveTo>
                    <a:pt x="0" y="0"/>
                  </a:moveTo>
                  <a:lnTo>
                    <a:pt x="19" y="0"/>
                  </a:lnTo>
                  <a:lnTo>
                    <a:pt x="19" y="135"/>
                  </a:lnTo>
                  <a:lnTo>
                    <a:pt x="0" y="135"/>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Freeform 55"/>
            <p:cNvSpPr>
              <a:spLocks/>
            </p:cNvSpPr>
            <p:nvPr/>
          </p:nvSpPr>
          <p:spPr bwMode="auto">
            <a:xfrm>
              <a:off x="1514" y="1205"/>
              <a:ext cx="45" cy="62"/>
            </a:xfrm>
            <a:custGeom>
              <a:avLst/>
              <a:gdLst>
                <a:gd name="T0" fmla="*/ 0 w 45"/>
                <a:gd name="T1" fmla="*/ 61 h 62"/>
                <a:gd name="T2" fmla="*/ 0 w 45"/>
                <a:gd name="T3" fmla="*/ 54 h 62"/>
                <a:gd name="T4" fmla="*/ 2 w 45"/>
                <a:gd name="T5" fmla="*/ 49 h 62"/>
                <a:gd name="T6" fmla="*/ 5 w 45"/>
                <a:gd name="T7" fmla="*/ 42 h 62"/>
                <a:gd name="T8" fmla="*/ 9 w 45"/>
                <a:gd name="T9" fmla="*/ 36 h 62"/>
                <a:gd name="T10" fmla="*/ 15 w 45"/>
                <a:gd name="T11" fmla="*/ 31 h 62"/>
                <a:gd name="T12" fmla="*/ 21 w 45"/>
                <a:gd name="T13" fmla="*/ 24 h 62"/>
                <a:gd name="T14" fmla="*/ 28 w 45"/>
                <a:gd name="T15" fmla="*/ 18 h 62"/>
                <a:gd name="T16" fmla="*/ 34 w 45"/>
                <a:gd name="T17" fmla="*/ 12 h 62"/>
                <a:gd name="T18" fmla="*/ 40 w 45"/>
                <a:gd name="T19" fmla="*/ 6 h 62"/>
                <a:gd name="T20" fmla="*/ 44 w 45"/>
                <a:gd name="T21" fmla="*/ 0 h 62"/>
                <a:gd name="T22" fmla="*/ 44 w 45"/>
                <a:gd name="T23" fmla="*/ 6 h 62"/>
                <a:gd name="T24" fmla="*/ 41 w 45"/>
                <a:gd name="T25" fmla="*/ 11 h 62"/>
                <a:gd name="T26" fmla="*/ 40 w 45"/>
                <a:gd name="T27" fmla="*/ 17 h 62"/>
                <a:gd name="T28" fmla="*/ 34 w 45"/>
                <a:gd name="T29" fmla="*/ 22 h 62"/>
                <a:gd name="T30" fmla="*/ 30 w 45"/>
                <a:gd name="T31" fmla="*/ 29 h 62"/>
                <a:gd name="T32" fmla="*/ 24 w 45"/>
                <a:gd name="T33" fmla="*/ 36 h 62"/>
                <a:gd name="T34" fmla="*/ 18 w 45"/>
                <a:gd name="T35" fmla="*/ 43 h 62"/>
                <a:gd name="T36" fmla="*/ 12 w 45"/>
                <a:gd name="T37" fmla="*/ 49 h 62"/>
                <a:gd name="T38" fmla="*/ 5 w 45"/>
                <a:gd name="T39" fmla="*/ 56 h 62"/>
                <a:gd name="T40" fmla="*/ 0 w 45"/>
                <a:gd name="T41" fmla="*/ 61 h 62"/>
                <a:gd name="T42" fmla="*/ 0 w 45"/>
                <a:gd name="T43" fmla="*/ 61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 h="62">
                  <a:moveTo>
                    <a:pt x="0" y="61"/>
                  </a:moveTo>
                  <a:lnTo>
                    <a:pt x="0" y="54"/>
                  </a:lnTo>
                  <a:lnTo>
                    <a:pt x="2" y="49"/>
                  </a:lnTo>
                  <a:lnTo>
                    <a:pt x="5" y="42"/>
                  </a:lnTo>
                  <a:lnTo>
                    <a:pt x="9" y="36"/>
                  </a:lnTo>
                  <a:lnTo>
                    <a:pt x="15" y="31"/>
                  </a:lnTo>
                  <a:lnTo>
                    <a:pt x="21" y="24"/>
                  </a:lnTo>
                  <a:lnTo>
                    <a:pt x="28" y="18"/>
                  </a:lnTo>
                  <a:lnTo>
                    <a:pt x="34" y="12"/>
                  </a:lnTo>
                  <a:lnTo>
                    <a:pt x="40" y="6"/>
                  </a:lnTo>
                  <a:lnTo>
                    <a:pt x="44" y="0"/>
                  </a:lnTo>
                  <a:lnTo>
                    <a:pt x="44" y="6"/>
                  </a:lnTo>
                  <a:lnTo>
                    <a:pt x="41" y="11"/>
                  </a:lnTo>
                  <a:lnTo>
                    <a:pt x="40" y="17"/>
                  </a:lnTo>
                  <a:lnTo>
                    <a:pt x="34" y="22"/>
                  </a:lnTo>
                  <a:lnTo>
                    <a:pt x="30" y="29"/>
                  </a:lnTo>
                  <a:lnTo>
                    <a:pt x="24" y="36"/>
                  </a:lnTo>
                  <a:lnTo>
                    <a:pt x="18" y="43"/>
                  </a:lnTo>
                  <a:lnTo>
                    <a:pt x="12" y="49"/>
                  </a:lnTo>
                  <a:lnTo>
                    <a:pt x="5" y="56"/>
                  </a:lnTo>
                  <a:lnTo>
                    <a:pt x="0" y="61"/>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Freeform 56"/>
            <p:cNvSpPr>
              <a:spLocks/>
            </p:cNvSpPr>
            <p:nvPr/>
          </p:nvSpPr>
          <p:spPr bwMode="auto">
            <a:xfrm>
              <a:off x="1653" y="1216"/>
              <a:ext cx="38" cy="44"/>
            </a:xfrm>
            <a:custGeom>
              <a:avLst/>
              <a:gdLst>
                <a:gd name="T0" fmla="*/ 37 w 38"/>
                <a:gd name="T1" fmla="*/ 43 h 44"/>
                <a:gd name="T2" fmla="*/ 0 w 38"/>
                <a:gd name="T3" fmla="*/ 0 h 44"/>
                <a:gd name="T4" fmla="*/ 37 w 38"/>
                <a:gd name="T5" fmla="*/ 39 h 44"/>
                <a:gd name="T6" fmla="*/ 37 w 38"/>
                <a:gd name="T7" fmla="*/ 43 h 44"/>
                <a:gd name="T8" fmla="*/ 37 w 38"/>
                <a:gd name="T9" fmla="*/ 43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4">
                  <a:moveTo>
                    <a:pt x="37" y="43"/>
                  </a:moveTo>
                  <a:lnTo>
                    <a:pt x="0" y="0"/>
                  </a:lnTo>
                  <a:lnTo>
                    <a:pt x="37" y="39"/>
                  </a:lnTo>
                  <a:lnTo>
                    <a:pt x="37" y="43"/>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Freeform 57"/>
            <p:cNvSpPr>
              <a:spLocks/>
            </p:cNvSpPr>
            <p:nvPr/>
          </p:nvSpPr>
          <p:spPr bwMode="auto">
            <a:xfrm>
              <a:off x="1615" y="1234"/>
              <a:ext cx="123" cy="122"/>
            </a:xfrm>
            <a:custGeom>
              <a:avLst/>
              <a:gdLst>
                <a:gd name="T0" fmla="*/ 75 w 123"/>
                <a:gd name="T1" fmla="*/ 107 h 122"/>
                <a:gd name="T2" fmla="*/ 64 w 123"/>
                <a:gd name="T3" fmla="*/ 107 h 122"/>
                <a:gd name="T4" fmla="*/ 64 w 123"/>
                <a:gd name="T5" fmla="*/ 101 h 122"/>
                <a:gd name="T6" fmla="*/ 0 w 123"/>
                <a:gd name="T7" fmla="*/ 121 h 122"/>
                <a:gd name="T8" fmla="*/ 69 w 123"/>
                <a:gd name="T9" fmla="*/ 71 h 122"/>
                <a:gd name="T10" fmla="*/ 64 w 123"/>
                <a:gd name="T11" fmla="*/ 101 h 122"/>
                <a:gd name="T12" fmla="*/ 69 w 123"/>
                <a:gd name="T13" fmla="*/ 98 h 122"/>
                <a:gd name="T14" fmla="*/ 75 w 123"/>
                <a:gd name="T15" fmla="*/ 95 h 122"/>
                <a:gd name="T16" fmla="*/ 82 w 123"/>
                <a:gd name="T17" fmla="*/ 92 h 122"/>
                <a:gd name="T18" fmla="*/ 87 w 123"/>
                <a:gd name="T19" fmla="*/ 89 h 122"/>
                <a:gd name="T20" fmla="*/ 93 w 123"/>
                <a:gd name="T21" fmla="*/ 87 h 122"/>
                <a:gd name="T22" fmla="*/ 100 w 123"/>
                <a:gd name="T23" fmla="*/ 84 h 122"/>
                <a:gd name="T24" fmla="*/ 103 w 123"/>
                <a:gd name="T25" fmla="*/ 80 h 122"/>
                <a:gd name="T26" fmla="*/ 109 w 123"/>
                <a:gd name="T27" fmla="*/ 75 h 122"/>
                <a:gd name="T28" fmla="*/ 112 w 123"/>
                <a:gd name="T29" fmla="*/ 71 h 122"/>
                <a:gd name="T30" fmla="*/ 116 w 123"/>
                <a:gd name="T31" fmla="*/ 66 h 122"/>
                <a:gd name="T32" fmla="*/ 114 w 123"/>
                <a:gd name="T33" fmla="*/ 59 h 122"/>
                <a:gd name="T34" fmla="*/ 110 w 123"/>
                <a:gd name="T35" fmla="*/ 53 h 122"/>
                <a:gd name="T36" fmla="*/ 107 w 123"/>
                <a:gd name="T37" fmla="*/ 46 h 122"/>
                <a:gd name="T38" fmla="*/ 104 w 123"/>
                <a:gd name="T39" fmla="*/ 39 h 122"/>
                <a:gd name="T40" fmla="*/ 101 w 123"/>
                <a:gd name="T41" fmla="*/ 34 h 122"/>
                <a:gd name="T42" fmla="*/ 98 w 123"/>
                <a:gd name="T43" fmla="*/ 27 h 122"/>
                <a:gd name="T44" fmla="*/ 96 w 123"/>
                <a:gd name="T45" fmla="*/ 20 h 122"/>
                <a:gd name="T46" fmla="*/ 94 w 123"/>
                <a:gd name="T47" fmla="*/ 14 h 122"/>
                <a:gd name="T48" fmla="*/ 96 w 123"/>
                <a:gd name="T49" fmla="*/ 7 h 122"/>
                <a:gd name="T50" fmla="*/ 96 w 123"/>
                <a:gd name="T51" fmla="*/ 0 h 122"/>
                <a:gd name="T52" fmla="*/ 96 w 123"/>
                <a:gd name="T53" fmla="*/ 13 h 122"/>
                <a:gd name="T54" fmla="*/ 100 w 123"/>
                <a:gd name="T55" fmla="*/ 27 h 122"/>
                <a:gd name="T56" fmla="*/ 107 w 123"/>
                <a:gd name="T57" fmla="*/ 39 h 122"/>
                <a:gd name="T58" fmla="*/ 112 w 123"/>
                <a:gd name="T59" fmla="*/ 50 h 122"/>
                <a:gd name="T60" fmla="*/ 117 w 123"/>
                <a:gd name="T61" fmla="*/ 63 h 122"/>
                <a:gd name="T62" fmla="*/ 122 w 123"/>
                <a:gd name="T63" fmla="*/ 74 h 122"/>
                <a:gd name="T64" fmla="*/ 119 w 123"/>
                <a:gd name="T65" fmla="*/ 84 h 122"/>
                <a:gd name="T66" fmla="*/ 112 w 123"/>
                <a:gd name="T67" fmla="*/ 94 h 122"/>
                <a:gd name="T68" fmla="*/ 98 w 123"/>
                <a:gd name="T69" fmla="*/ 101 h 122"/>
                <a:gd name="T70" fmla="*/ 75 w 123"/>
                <a:gd name="T71" fmla="*/ 107 h 122"/>
                <a:gd name="T72" fmla="*/ 75 w 123"/>
                <a:gd name="T73" fmla="*/ 10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2">
                  <a:moveTo>
                    <a:pt x="75" y="107"/>
                  </a:moveTo>
                  <a:lnTo>
                    <a:pt x="64" y="107"/>
                  </a:lnTo>
                  <a:lnTo>
                    <a:pt x="64" y="101"/>
                  </a:lnTo>
                  <a:lnTo>
                    <a:pt x="0" y="121"/>
                  </a:lnTo>
                  <a:lnTo>
                    <a:pt x="69" y="71"/>
                  </a:lnTo>
                  <a:lnTo>
                    <a:pt x="64" y="101"/>
                  </a:lnTo>
                  <a:lnTo>
                    <a:pt x="69" y="98"/>
                  </a:lnTo>
                  <a:lnTo>
                    <a:pt x="75" y="95"/>
                  </a:lnTo>
                  <a:lnTo>
                    <a:pt x="82" y="92"/>
                  </a:lnTo>
                  <a:lnTo>
                    <a:pt x="87" y="89"/>
                  </a:lnTo>
                  <a:lnTo>
                    <a:pt x="93" y="87"/>
                  </a:lnTo>
                  <a:lnTo>
                    <a:pt x="100" y="84"/>
                  </a:lnTo>
                  <a:lnTo>
                    <a:pt x="103" y="80"/>
                  </a:lnTo>
                  <a:lnTo>
                    <a:pt x="109" y="75"/>
                  </a:lnTo>
                  <a:lnTo>
                    <a:pt x="112" y="71"/>
                  </a:lnTo>
                  <a:lnTo>
                    <a:pt x="116" y="66"/>
                  </a:lnTo>
                  <a:lnTo>
                    <a:pt x="114" y="59"/>
                  </a:lnTo>
                  <a:lnTo>
                    <a:pt x="110" y="53"/>
                  </a:lnTo>
                  <a:lnTo>
                    <a:pt x="107" y="46"/>
                  </a:lnTo>
                  <a:lnTo>
                    <a:pt x="104" y="39"/>
                  </a:lnTo>
                  <a:lnTo>
                    <a:pt x="101" y="34"/>
                  </a:lnTo>
                  <a:lnTo>
                    <a:pt x="98" y="27"/>
                  </a:lnTo>
                  <a:lnTo>
                    <a:pt x="96" y="20"/>
                  </a:lnTo>
                  <a:lnTo>
                    <a:pt x="94" y="14"/>
                  </a:lnTo>
                  <a:lnTo>
                    <a:pt x="96" y="7"/>
                  </a:lnTo>
                  <a:lnTo>
                    <a:pt x="96" y="0"/>
                  </a:lnTo>
                  <a:lnTo>
                    <a:pt x="96" y="13"/>
                  </a:lnTo>
                  <a:lnTo>
                    <a:pt x="100" y="27"/>
                  </a:lnTo>
                  <a:lnTo>
                    <a:pt x="107" y="39"/>
                  </a:lnTo>
                  <a:lnTo>
                    <a:pt x="112" y="50"/>
                  </a:lnTo>
                  <a:lnTo>
                    <a:pt x="117" y="63"/>
                  </a:lnTo>
                  <a:lnTo>
                    <a:pt x="122" y="74"/>
                  </a:lnTo>
                  <a:lnTo>
                    <a:pt x="119" y="84"/>
                  </a:lnTo>
                  <a:lnTo>
                    <a:pt x="112" y="94"/>
                  </a:lnTo>
                  <a:lnTo>
                    <a:pt x="98" y="101"/>
                  </a:lnTo>
                  <a:lnTo>
                    <a:pt x="75" y="107"/>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Freeform 58"/>
            <p:cNvSpPr>
              <a:spLocks/>
            </p:cNvSpPr>
            <p:nvPr/>
          </p:nvSpPr>
          <p:spPr bwMode="auto">
            <a:xfrm>
              <a:off x="1424" y="1250"/>
              <a:ext cx="37" cy="86"/>
            </a:xfrm>
            <a:custGeom>
              <a:avLst/>
              <a:gdLst>
                <a:gd name="T0" fmla="*/ 27 w 37"/>
                <a:gd name="T1" fmla="*/ 85 h 86"/>
                <a:gd name="T2" fmla="*/ 12 w 37"/>
                <a:gd name="T3" fmla="*/ 82 h 86"/>
                <a:gd name="T4" fmla="*/ 5 w 37"/>
                <a:gd name="T5" fmla="*/ 78 h 86"/>
                <a:gd name="T6" fmla="*/ 2 w 37"/>
                <a:gd name="T7" fmla="*/ 72 h 86"/>
                <a:gd name="T8" fmla="*/ 0 w 37"/>
                <a:gd name="T9" fmla="*/ 65 h 86"/>
                <a:gd name="T10" fmla="*/ 2 w 37"/>
                <a:gd name="T11" fmla="*/ 58 h 86"/>
                <a:gd name="T12" fmla="*/ 5 w 37"/>
                <a:gd name="T13" fmla="*/ 50 h 86"/>
                <a:gd name="T14" fmla="*/ 9 w 37"/>
                <a:gd name="T15" fmla="*/ 43 h 86"/>
                <a:gd name="T16" fmla="*/ 11 w 37"/>
                <a:gd name="T17" fmla="*/ 34 h 86"/>
                <a:gd name="T18" fmla="*/ 14 w 37"/>
                <a:gd name="T19" fmla="*/ 27 h 86"/>
                <a:gd name="T20" fmla="*/ 12 w 37"/>
                <a:gd name="T21" fmla="*/ 20 h 86"/>
                <a:gd name="T22" fmla="*/ 33 w 37"/>
                <a:gd name="T23" fmla="*/ 0 h 86"/>
                <a:gd name="T24" fmla="*/ 36 w 37"/>
                <a:gd name="T25" fmla="*/ 7 h 86"/>
                <a:gd name="T26" fmla="*/ 33 w 37"/>
                <a:gd name="T27" fmla="*/ 15 h 86"/>
                <a:gd name="T28" fmla="*/ 28 w 37"/>
                <a:gd name="T29" fmla="*/ 22 h 86"/>
                <a:gd name="T30" fmla="*/ 24 w 37"/>
                <a:gd name="T31" fmla="*/ 32 h 86"/>
                <a:gd name="T32" fmla="*/ 20 w 37"/>
                <a:gd name="T33" fmla="*/ 40 h 86"/>
                <a:gd name="T34" fmla="*/ 16 w 37"/>
                <a:gd name="T35" fmla="*/ 48 h 86"/>
                <a:gd name="T36" fmla="*/ 12 w 37"/>
                <a:gd name="T37" fmla="*/ 58 h 86"/>
                <a:gd name="T38" fmla="*/ 14 w 37"/>
                <a:gd name="T39" fmla="*/ 68 h 86"/>
                <a:gd name="T40" fmla="*/ 18 w 37"/>
                <a:gd name="T41" fmla="*/ 76 h 86"/>
                <a:gd name="T42" fmla="*/ 27 w 37"/>
                <a:gd name="T43" fmla="*/ 85 h 86"/>
                <a:gd name="T44" fmla="*/ 27 w 37"/>
                <a:gd name="T45" fmla="*/ 85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7" h="86">
                  <a:moveTo>
                    <a:pt x="27" y="85"/>
                  </a:moveTo>
                  <a:lnTo>
                    <a:pt x="12" y="82"/>
                  </a:lnTo>
                  <a:lnTo>
                    <a:pt x="5" y="78"/>
                  </a:lnTo>
                  <a:lnTo>
                    <a:pt x="2" y="72"/>
                  </a:lnTo>
                  <a:lnTo>
                    <a:pt x="0" y="65"/>
                  </a:lnTo>
                  <a:lnTo>
                    <a:pt x="2" y="58"/>
                  </a:lnTo>
                  <a:lnTo>
                    <a:pt x="5" y="50"/>
                  </a:lnTo>
                  <a:lnTo>
                    <a:pt x="9" y="43"/>
                  </a:lnTo>
                  <a:lnTo>
                    <a:pt x="11" y="34"/>
                  </a:lnTo>
                  <a:lnTo>
                    <a:pt x="14" y="27"/>
                  </a:lnTo>
                  <a:lnTo>
                    <a:pt x="12" y="20"/>
                  </a:lnTo>
                  <a:lnTo>
                    <a:pt x="33" y="0"/>
                  </a:lnTo>
                  <a:lnTo>
                    <a:pt x="36" y="7"/>
                  </a:lnTo>
                  <a:lnTo>
                    <a:pt x="33" y="15"/>
                  </a:lnTo>
                  <a:lnTo>
                    <a:pt x="28" y="22"/>
                  </a:lnTo>
                  <a:lnTo>
                    <a:pt x="24" y="32"/>
                  </a:lnTo>
                  <a:lnTo>
                    <a:pt x="20" y="40"/>
                  </a:lnTo>
                  <a:lnTo>
                    <a:pt x="16" y="48"/>
                  </a:lnTo>
                  <a:lnTo>
                    <a:pt x="12" y="58"/>
                  </a:lnTo>
                  <a:lnTo>
                    <a:pt x="14" y="68"/>
                  </a:lnTo>
                  <a:lnTo>
                    <a:pt x="18" y="76"/>
                  </a:lnTo>
                  <a:lnTo>
                    <a:pt x="27" y="8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Freeform 59"/>
            <p:cNvSpPr>
              <a:spLocks/>
            </p:cNvSpPr>
            <p:nvPr/>
          </p:nvSpPr>
          <p:spPr bwMode="auto">
            <a:xfrm>
              <a:off x="1204" y="1266"/>
              <a:ext cx="166" cy="166"/>
            </a:xfrm>
            <a:custGeom>
              <a:avLst/>
              <a:gdLst>
                <a:gd name="T0" fmla="*/ 0 w 166"/>
                <a:gd name="T1" fmla="*/ 165 h 166"/>
                <a:gd name="T2" fmla="*/ 6 w 166"/>
                <a:gd name="T3" fmla="*/ 155 h 166"/>
                <a:gd name="T4" fmla="*/ 13 w 166"/>
                <a:gd name="T5" fmla="*/ 144 h 166"/>
                <a:gd name="T6" fmla="*/ 19 w 166"/>
                <a:gd name="T7" fmla="*/ 133 h 166"/>
                <a:gd name="T8" fmla="*/ 26 w 166"/>
                <a:gd name="T9" fmla="*/ 121 h 166"/>
                <a:gd name="T10" fmla="*/ 33 w 166"/>
                <a:gd name="T11" fmla="*/ 109 h 166"/>
                <a:gd name="T12" fmla="*/ 39 w 166"/>
                <a:gd name="T13" fmla="*/ 98 h 166"/>
                <a:gd name="T14" fmla="*/ 51 w 166"/>
                <a:gd name="T15" fmla="*/ 85 h 166"/>
                <a:gd name="T16" fmla="*/ 61 w 166"/>
                <a:gd name="T17" fmla="*/ 71 h 166"/>
                <a:gd name="T18" fmla="*/ 73 w 166"/>
                <a:gd name="T19" fmla="*/ 59 h 166"/>
                <a:gd name="T20" fmla="*/ 88 w 166"/>
                <a:gd name="T21" fmla="*/ 43 h 166"/>
                <a:gd name="T22" fmla="*/ 31 w 166"/>
                <a:gd name="T23" fmla="*/ 134 h 166"/>
                <a:gd name="T24" fmla="*/ 47 w 166"/>
                <a:gd name="T25" fmla="*/ 124 h 166"/>
                <a:gd name="T26" fmla="*/ 61 w 166"/>
                <a:gd name="T27" fmla="*/ 113 h 166"/>
                <a:gd name="T28" fmla="*/ 73 w 166"/>
                <a:gd name="T29" fmla="*/ 102 h 166"/>
                <a:gd name="T30" fmla="*/ 88 w 166"/>
                <a:gd name="T31" fmla="*/ 88 h 166"/>
                <a:gd name="T32" fmla="*/ 100 w 166"/>
                <a:gd name="T33" fmla="*/ 73 h 166"/>
                <a:gd name="T34" fmla="*/ 112 w 166"/>
                <a:gd name="T35" fmla="*/ 59 h 166"/>
                <a:gd name="T36" fmla="*/ 125 w 166"/>
                <a:gd name="T37" fmla="*/ 43 h 166"/>
                <a:gd name="T38" fmla="*/ 139 w 166"/>
                <a:gd name="T39" fmla="*/ 28 h 166"/>
                <a:gd name="T40" fmla="*/ 152 w 166"/>
                <a:gd name="T41" fmla="*/ 14 h 166"/>
                <a:gd name="T42" fmla="*/ 165 w 166"/>
                <a:gd name="T43" fmla="*/ 0 h 166"/>
                <a:gd name="T44" fmla="*/ 155 w 166"/>
                <a:gd name="T45" fmla="*/ 17 h 166"/>
                <a:gd name="T46" fmla="*/ 143 w 166"/>
                <a:gd name="T47" fmla="*/ 35 h 166"/>
                <a:gd name="T48" fmla="*/ 130 w 166"/>
                <a:gd name="T49" fmla="*/ 55 h 166"/>
                <a:gd name="T50" fmla="*/ 116 w 166"/>
                <a:gd name="T51" fmla="*/ 74 h 166"/>
                <a:gd name="T52" fmla="*/ 100 w 166"/>
                <a:gd name="T53" fmla="*/ 94 h 166"/>
                <a:gd name="T54" fmla="*/ 83 w 166"/>
                <a:gd name="T55" fmla="*/ 112 h 166"/>
                <a:gd name="T56" fmla="*/ 64 w 166"/>
                <a:gd name="T57" fmla="*/ 130 h 166"/>
                <a:gd name="T58" fmla="*/ 45 w 166"/>
                <a:gd name="T59" fmla="*/ 144 h 166"/>
                <a:gd name="T60" fmla="*/ 22 w 166"/>
                <a:gd name="T61" fmla="*/ 156 h 166"/>
                <a:gd name="T62" fmla="*/ 0 w 166"/>
                <a:gd name="T63" fmla="*/ 165 h 166"/>
                <a:gd name="T64" fmla="*/ 0 w 166"/>
                <a:gd name="T65" fmla="*/ 165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166">
                  <a:moveTo>
                    <a:pt x="0" y="165"/>
                  </a:moveTo>
                  <a:lnTo>
                    <a:pt x="6" y="155"/>
                  </a:lnTo>
                  <a:lnTo>
                    <a:pt x="13" y="144"/>
                  </a:lnTo>
                  <a:lnTo>
                    <a:pt x="19" y="133"/>
                  </a:lnTo>
                  <a:lnTo>
                    <a:pt x="26" y="121"/>
                  </a:lnTo>
                  <a:lnTo>
                    <a:pt x="33" y="109"/>
                  </a:lnTo>
                  <a:lnTo>
                    <a:pt x="39" y="98"/>
                  </a:lnTo>
                  <a:lnTo>
                    <a:pt x="51" y="85"/>
                  </a:lnTo>
                  <a:lnTo>
                    <a:pt x="61" y="71"/>
                  </a:lnTo>
                  <a:lnTo>
                    <a:pt x="73" y="59"/>
                  </a:lnTo>
                  <a:lnTo>
                    <a:pt x="88" y="43"/>
                  </a:lnTo>
                  <a:lnTo>
                    <a:pt x="31" y="134"/>
                  </a:lnTo>
                  <a:lnTo>
                    <a:pt x="47" y="124"/>
                  </a:lnTo>
                  <a:lnTo>
                    <a:pt x="61" y="113"/>
                  </a:lnTo>
                  <a:lnTo>
                    <a:pt x="73" y="102"/>
                  </a:lnTo>
                  <a:lnTo>
                    <a:pt x="88" y="88"/>
                  </a:lnTo>
                  <a:lnTo>
                    <a:pt x="100" y="73"/>
                  </a:lnTo>
                  <a:lnTo>
                    <a:pt x="112" y="59"/>
                  </a:lnTo>
                  <a:lnTo>
                    <a:pt x="125" y="43"/>
                  </a:lnTo>
                  <a:lnTo>
                    <a:pt x="139" y="28"/>
                  </a:lnTo>
                  <a:lnTo>
                    <a:pt x="152" y="14"/>
                  </a:lnTo>
                  <a:lnTo>
                    <a:pt x="165" y="0"/>
                  </a:lnTo>
                  <a:lnTo>
                    <a:pt x="155" y="17"/>
                  </a:lnTo>
                  <a:lnTo>
                    <a:pt x="143" y="35"/>
                  </a:lnTo>
                  <a:lnTo>
                    <a:pt x="130" y="55"/>
                  </a:lnTo>
                  <a:lnTo>
                    <a:pt x="116" y="74"/>
                  </a:lnTo>
                  <a:lnTo>
                    <a:pt x="100" y="94"/>
                  </a:lnTo>
                  <a:lnTo>
                    <a:pt x="83" y="112"/>
                  </a:lnTo>
                  <a:lnTo>
                    <a:pt x="64" y="130"/>
                  </a:lnTo>
                  <a:lnTo>
                    <a:pt x="45" y="144"/>
                  </a:lnTo>
                  <a:lnTo>
                    <a:pt x="22" y="156"/>
                  </a:lnTo>
                  <a:lnTo>
                    <a:pt x="0" y="16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Freeform 60"/>
            <p:cNvSpPr>
              <a:spLocks/>
            </p:cNvSpPr>
            <p:nvPr/>
          </p:nvSpPr>
          <p:spPr bwMode="auto">
            <a:xfrm>
              <a:off x="1477" y="1309"/>
              <a:ext cx="84" cy="22"/>
            </a:xfrm>
            <a:custGeom>
              <a:avLst/>
              <a:gdLst>
                <a:gd name="T0" fmla="*/ 80 w 84"/>
                <a:gd name="T1" fmla="*/ 21 h 22"/>
                <a:gd name="T2" fmla="*/ 0 w 84"/>
                <a:gd name="T3" fmla="*/ 16 h 22"/>
                <a:gd name="T4" fmla="*/ 2 w 84"/>
                <a:gd name="T5" fmla="*/ 12 h 22"/>
                <a:gd name="T6" fmla="*/ 7 w 84"/>
                <a:gd name="T7" fmla="*/ 7 h 22"/>
                <a:gd name="T8" fmla="*/ 14 w 84"/>
                <a:gd name="T9" fmla="*/ 5 h 22"/>
                <a:gd name="T10" fmla="*/ 21 w 84"/>
                <a:gd name="T11" fmla="*/ 2 h 22"/>
                <a:gd name="T12" fmla="*/ 30 w 84"/>
                <a:gd name="T13" fmla="*/ 2 h 22"/>
                <a:gd name="T14" fmla="*/ 39 w 84"/>
                <a:gd name="T15" fmla="*/ 0 h 22"/>
                <a:gd name="T16" fmla="*/ 47 w 84"/>
                <a:gd name="T17" fmla="*/ 2 h 22"/>
                <a:gd name="T18" fmla="*/ 58 w 84"/>
                <a:gd name="T19" fmla="*/ 2 h 22"/>
                <a:gd name="T20" fmla="*/ 67 w 84"/>
                <a:gd name="T21" fmla="*/ 5 h 22"/>
                <a:gd name="T22" fmla="*/ 75 w 84"/>
                <a:gd name="T23" fmla="*/ 7 h 22"/>
                <a:gd name="T24" fmla="*/ 78 w 84"/>
                <a:gd name="T25" fmla="*/ 7 h 22"/>
                <a:gd name="T26" fmla="*/ 78 w 84"/>
                <a:gd name="T27" fmla="*/ 9 h 22"/>
                <a:gd name="T28" fmla="*/ 80 w 84"/>
                <a:gd name="T29" fmla="*/ 10 h 22"/>
                <a:gd name="T30" fmla="*/ 80 w 84"/>
                <a:gd name="T31" fmla="*/ 12 h 22"/>
                <a:gd name="T32" fmla="*/ 83 w 84"/>
                <a:gd name="T33" fmla="*/ 13 h 22"/>
                <a:gd name="T34" fmla="*/ 83 w 84"/>
                <a:gd name="T35" fmla="*/ 14 h 22"/>
                <a:gd name="T36" fmla="*/ 83 w 84"/>
                <a:gd name="T37" fmla="*/ 16 h 22"/>
                <a:gd name="T38" fmla="*/ 83 w 84"/>
                <a:gd name="T39" fmla="*/ 19 h 22"/>
                <a:gd name="T40" fmla="*/ 80 w 84"/>
                <a:gd name="T41" fmla="*/ 20 h 22"/>
                <a:gd name="T42" fmla="*/ 80 w 84"/>
                <a:gd name="T43" fmla="*/ 21 h 22"/>
                <a:gd name="T44" fmla="*/ 80 w 84"/>
                <a:gd name="T45" fmla="*/ 21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22">
                  <a:moveTo>
                    <a:pt x="80" y="21"/>
                  </a:moveTo>
                  <a:lnTo>
                    <a:pt x="0" y="16"/>
                  </a:lnTo>
                  <a:lnTo>
                    <a:pt x="2" y="12"/>
                  </a:lnTo>
                  <a:lnTo>
                    <a:pt x="7" y="7"/>
                  </a:lnTo>
                  <a:lnTo>
                    <a:pt x="14" y="5"/>
                  </a:lnTo>
                  <a:lnTo>
                    <a:pt x="21" y="2"/>
                  </a:lnTo>
                  <a:lnTo>
                    <a:pt x="30" y="2"/>
                  </a:lnTo>
                  <a:lnTo>
                    <a:pt x="39" y="0"/>
                  </a:lnTo>
                  <a:lnTo>
                    <a:pt x="47" y="2"/>
                  </a:lnTo>
                  <a:lnTo>
                    <a:pt x="58" y="2"/>
                  </a:lnTo>
                  <a:lnTo>
                    <a:pt x="67" y="5"/>
                  </a:lnTo>
                  <a:lnTo>
                    <a:pt x="75" y="7"/>
                  </a:lnTo>
                  <a:lnTo>
                    <a:pt x="78" y="7"/>
                  </a:lnTo>
                  <a:lnTo>
                    <a:pt x="78" y="9"/>
                  </a:lnTo>
                  <a:lnTo>
                    <a:pt x="80" y="10"/>
                  </a:lnTo>
                  <a:lnTo>
                    <a:pt x="80" y="12"/>
                  </a:lnTo>
                  <a:lnTo>
                    <a:pt x="83" y="13"/>
                  </a:lnTo>
                  <a:lnTo>
                    <a:pt x="83" y="14"/>
                  </a:lnTo>
                  <a:lnTo>
                    <a:pt x="83" y="16"/>
                  </a:lnTo>
                  <a:lnTo>
                    <a:pt x="83" y="19"/>
                  </a:lnTo>
                  <a:lnTo>
                    <a:pt x="80" y="20"/>
                  </a:lnTo>
                  <a:lnTo>
                    <a:pt x="80" y="21"/>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Freeform 61"/>
            <p:cNvSpPr>
              <a:spLocks/>
            </p:cNvSpPr>
            <p:nvPr/>
          </p:nvSpPr>
          <p:spPr bwMode="auto">
            <a:xfrm>
              <a:off x="2165" y="1309"/>
              <a:ext cx="56" cy="1552"/>
            </a:xfrm>
            <a:custGeom>
              <a:avLst/>
              <a:gdLst>
                <a:gd name="T0" fmla="*/ 15 w 56"/>
                <a:gd name="T1" fmla="*/ 1551 h 1552"/>
                <a:gd name="T2" fmla="*/ 0 w 56"/>
                <a:gd name="T3" fmla="*/ 1487 h 1552"/>
                <a:gd name="T4" fmla="*/ 42 w 56"/>
                <a:gd name="T5" fmla="*/ 7 h 1552"/>
                <a:gd name="T6" fmla="*/ 55 w 56"/>
                <a:gd name="T7" fmla="*/ 0 h 1552"/>
                <a:gd name="T8" fmla="*/ 52 w 56"/>
                <a:gd name="T9" fmla="*/ 155 h 1552"/>
                <a:gd name="T10" fmla="*/ 51 w 56"/>
                <a:gd name="T11" fmla="*/ 310 h 1552"/>
                <a:gd name="T12" fmla="*/ 47 w 56"/>
                <a:gd name="T13" fmla="*/ 464 h 1552"/>
                <a:gd name="T14" fmla="*/ 45 w 56"/>
                <a:gd name="T15" fmla="*/ 618 h 1552"/>
                <a:gd name="T16" fmla="*/ 42 w 56"/>
                <a:gd name="T17" fmla="*/ 772 h 1552"/>
                <a:gd name="T18" fmla="*/ 36 w 56"/>
                <a:gd name="T19" fmla="*/ 927 h 1552"/>
                <a:gd name="T20" fmla="*/ 31 w 56"/>
                <a:gd name="T21" fmla="*/ 1082 h 1552"/>
                <a:gd name="T22" fmla="*/ 26 w 56"/>
                <a:gd name="T23" fmla="*/ 1238 h 1552"/>
                <a:gd name="T24" fmla="*/ 19 w 56"/>
                <a:gd name="T25" fmla="*/ 1394 h 1552"/>
                <a:gd name="T26" fmla="*/ 15 w 56"/>
                <a:gd name="T27" fmla="*/ 1551 h 1552"/>
                <a:gd name="T28" fmla="*/ 15 w 56"/>
                <a:gd name="T29" fmla="*/ 1551 h 15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1552">
                  <a:moveTo>
                    <a:pt x="15" y="1551"/>
                  </a:moveTo>
                  <a:lnTo>
                    <a:pt x="0" y="1487"/>
                  </a:lnTo>
                  <a:lnTo>
                    <a:pt x="42" y="7"/>
                  </a:lnTo>
                  <a:lnTo>
                    <a:pt x="55" y="0"/>
                  </a:lnTo>
                  <a:lnTo>
                    <a:pt x="52" y="155"/>
                  </a:lnTo>
                  <a:lnTo>
                    <a:pt x="51" y="310"/>
                  </a:lnTo>
                  <a:lnTo>
                    <a:pt x="47" y="464"/>
                  </a:lnTo>
                  <a:lnTo>
                    <a:pt x="45" y="618"/>
                  </a:lnTo>
                  <a:lnTo>
                    <a:pt x="42" y="772"/>
                  </a:lnTo>
                  <a:lnTo>
                    <a:pt x="36" y="927"/>
                  </a:lnTo>
                  <a:lnTo>
                    <a:pt x="31" y="1082"/>
                  </a:lnTo>
                  <a:lnTo>
                    <a:pt x="26" y="1238"/>
                  </a:lnTo>
                  <a:lnTo>
                    <a:pt x="19" y="1394"/>
                  </a:lnTo>
                  <a:lnTo>
                    <a:pt x="15" y="1551"/>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Freeform 62"/>
            <p:cNvSpPr>
              <a:spLocks/>
            </p:cNvSpPr>
            <p:nvPr/>
          </p:nvSpPr>
          <p:spPr bwMode="auto">
            <a:xfrm>
              <a:off x="1748" y="1321"/>
              <a:ext cx="60" cy="97"/>
            </a:xfrm>
            <a:custGeom>
              <a:avLst/>
              <a:gdLst>
                <a:gd name="T0" fmla="*/ 52 w 60"/>
                <a:gd name="T1" fmla="*/ 96 h 97"/>
                <a:gd name="T2" fmla="*/ 44 w 60"/>
                <a:gd name="T3" fmla="*/ 89 h 97"/>
                <a:gd name="T4" fmla="*/ 39 w 60"/>
                <a:gd name="T5" fmla="*/ 82 h 97"/>
                <a:gd name="T6" fmla="*/ 34 w 60"/>
                <a:gd name="T7" fmla="*/ 73 h 97"/>
                <a:gd name="T8" fmla="*/ 30 w 60"/>
                <a:gd name="T9" fmla="*/ 65 h 97"/>
                <a:gd name="T10" fmla="*/ 27 w 60"/>
                <a:gd name="T11" fmla="*/ 57 h 97"/>
                <a:gd name="T12" fmla="*/ 23 w 60"/>
                <a:gd name="T13" fmla="*/ 47 h 97"/>
                <a:gd name="T14" fmla="*/ 20 w 60"/>
                <a:gd name="T15" fmla="*/ 39 h 97"/>
                <a:gd name="T16" fmla="*/ 14 w 60"/>
                <a:gd name="T17" fmla="*/ 30 h 97"/>
                <a:gd name="T18" fmla="*/ 9 w 60"/>
                <a:gd name="T19" fmla="*/ 22 h 97"/>
                <a:gd name="T20" fmla="*/ 0 w 60"/>
                <a:gd name="T21" fmla="*/ 14 h 97"/>
                <a:gd name="T22" fmla="*/ 46 w 60"/>
                <a:gd name="T23" fmla="*/ 34 h 97"/>
                <a:gd name="T24" fmla="*/ 59 w 60"/>
                <a:gd name="T25" fmla="*/ 0 h 97"/>
                <a:gd name="T26" fmla="*/ 52 w 60"/>
                <a:gd name="T27" fmla="*/ 96 h 97"/>
                <a:gd name="T28" fmla="*/ 52 w 60"/>
                <a:gd name="T29" fmla="*/ 96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97">
                  <a:moveTo>
                    <a:pt x="52" y="96"/>
                  </a:moveTo>
                  <a:lnTo>
                    <a:pt x="44" y="89"/>
                  </a:lnTo>
                  <a:lnTo>
                    <a:pt x="39" y="82"/>
                  </a:lnTo>
                  <a:lnTo>
                    <a:pt x="34" y="73"/>
                  </a:lnTo>
                  <a:lnTo>
                    <a:pt x="30" y="65"/>
                  </a:lnTo>
                  <a:lnTo>
                    <a:pt x="27" y="57"/>
                  </a:lnTo>
                  <a:lnTo>
                    <a:pt x="23" y="47"/>
                  </a:lnTo>
                  <a:lnTo>
                    <a:pt x="20" y="39"/>
                  </a:lnTo>
                  <a:lnTo>
                    <a:pt x="14" y="30"/>
                  </a:lnTo>
                  <a:lnTo>
                    <a:pt x="9" y="22"/>
                  </a:lnTo>
                  <a:lnTo>
                    <a:pt x="0" y="14"/>
                  </a:lnTo>
                  <a:lnTo>
                    <a:pt x="46" y="34"/>
                  </a:lnTo>
                  <a:lnTo>
                    <a:pt x="59" y="0"/>
                  </a:lnTo>
                  <a:lnTo>
                    <a:pt x="52" y="9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Freeform 63"/>
            <p:cNvSpPr>
              <a:spLocks/>
            </p:cNvSpPr>
            <p:nvPr/>
          </p:nvSpPr>
          <p:spPr bwMode="auto">
            <a:xfrm>
              <a:off x="1240" y="1406"/>
              <a:ext cx="536" cy="95"/>
            </a:xfrm>
            <a:custGeom>
              <a:avLst/>
              <a:gdLst>
                <a:gd name="T0" fmla="*/ 353 w 536"/>
                <a:gd name="T1" fmla="*/ 48 h 95"/>
                <a:gd name="T2" fmla="*/ 384 w 536"/>
                <a:gd name="T3" fmla="*/ 51 h 95"/>
                <a:gd name="T4" fmla="*/ 415 w 536"/>
                <a:gd name="T5" fmla="*/ 43 h 95"/>
                <a:gd name="T6" fmla="*/ 443 w 536"/>
                <a:gd name="T7" fmla="*/ 34 h 95"/>
                <a:gd name="T8" fmla="*/ 469 w 536"/>
                <a:gd name="T9" fmla="*/ 34 h 95"/>
                <a:gd name="T10" fmla="*/ 488 w 536"/>
                <a:gd name="T11" fmla="*/ 37 h 95"/>
                <a:gd name="T12" fmla="*/ 500 w 536"/>
                <a:gd name="T13" fmla="*/ 32 h 95"/>
                <a:gd name="T14" fmla="*/ 507 w 536"/>
                <a:gd name="T15" fmla="*/ 23 h 95"/>
                <a:gd name="T16" fmla="*/ 519 w 536"/>
                <a:gd name="T17" fmla="*/ 19 h 95"/>
                <a:gd name="T18" fmla="*/ 529 w 536"/>
                <a:gd name="T19" fmla="*/ 18 h 95"/>
                <a:gd name="T20" fmla="*/ 528 w 536"/>
                <a:gd name="T21" fmla="*/ 30 h 95"/>
                <a:gd name="T22" fmla="*/ 506 w 536"/>
                <a:gd name="T23" fmla="*/ 48 h 95"/>
                <a:gd name="T24" fmla="*/ 479 w 536"/>
                <a:gd name="T25" fmla="*/ 62 h 95"/>
                <a:gd name="T26" fmla="*/ 452 w 536"/>
                <a:gd name="T27" fmla="*/ 73 h 95"/>
                <a:gd name="T28" fmla="*/ 425 w 536"/>
                <a:gd name="T29" fmla="*/ 86 h 95"/>
                <a:gd name="T30" fmla="*/ 415 w 536"/>
                <a:gd name="T31" fmla="*/ 89 h 95"/>
                <a:gd name="T32" fmla="*/ 419 w 536"/>
                <a:gd name="T33" fmla="*/ 80 h 95"/>
                <a:gd name="T34" fmla="*/ 428 w 536"/>
                <a:gd name="T35" fmla="*/ 72 h 95"/>
                <a:gd name="T36" fmla="*/ 432 w 536"/>
                <a:gd name="T37" fmla="*/ 64 h 95"/>
                <a:gd name="T38" fmla="*/ 427 w 536"/>
                <a:gd name="T39" fmla="*/ 55 h 95"/>
                <a:gd name="T40" fmla="*/ 393 w 536"/>
                <a:gd name="T41" fmla="*/ 53 h 95"/>
                <a:gd name="T42" fmla="*/ 339 w 536"/>
                <a:gd name="T43" fmla="*/ 53 h 95"/>
                <a:gd name="T44" fmla="*/ 279 w 536"/>
                <a:gd name="T45" fmla="*/ 51 h 95"/>
                <a:gd name="T46" fmla="*/ 220 w 536"/>
                <a:gd name="T47" fmla="*/ 50 h 95"/>
                <a:gd name="T48" fmla="*/ 161 w 536"/>
                <a:gd name="T49" fmla="*/ 48 h 95"/>
                <a:gd name="T50" fmla="*/ 120 w 536"/>
                <a:gd name="T51" fmla="*/ 55 h 95"/>
                <a:gd name="T52" fmla="*/ 91 w 536"/>
                <a:gd name="T53" fmla="*/ 55 h 95"/>
                <a:gd name="T54" fmla="*/ 60 w 536"/>
                <a:gd name="T55" fmla="*/ 51 h 95"/>
                <a:gd name="T56" fmla="*/ 34 w 536"/>
                <a:gd name="T57" fmla="*/ 53 h 95"/>
                <a:gd name="T58" fmla="*/ 19 w 536"/>
                <a:gd name="T59" fmla="*/ 69 h 95"/>
                <a:gd name="T60" fmla="*/ 10 w 536"/>
                <a:gd name="T61" fmla="*/ 83 h 95"/>
                <a:gd name="T62" fmla="*/ 3 w 536"/>
                <a:gd name="T63" fmla="*/ 75 h 95"/>
                <a:gd name="T64" fmla="*/ 0 w 536"/>
                <a:gd name="T65" fmla="*/ 65 h 95"/>
                <a:gd name="T66" fmla="*/ 1 w 536"/>
                <a:gd name="T67" fmla="*/ 54 h 95"/>
                <a:gd name="T68" fmla="*/ 4 w 536"/>
                <a:gd name="T69" fmla="*/ 44 h 95"/>
                <a:gd name="T70" fmla="*/ 15 w 536"/>
                <a:gd name="T71" fmla="*/ 36 h 95"/>
                <a:gd name="T72" fmla="*/ 28 w 536"/>
                <a:gd name="T73" fmla="*/ 26 h 95"/>
                <a:gd name="T74" fmla="*/ 36 w 536"/>
                <a:gd name="T75" fmla="*/ 14 h 95"/>
                <a:gd name="T76" fmla="*/ 47 w 536"/>
                <a:gd name="T77" fmla="*/ 4 h 95"/>
                <a:gd name="T78" fmla="*/ 60 w 536"/>
                <a:gd name="T79" fmla="*/ 0 h 95"/>
                <a:gd name="T80" fmla="*/ 69 w 536"/>
                <a:gd name="T81" fmla="*/ 29 h 95"/>
                <a:gd name="T82" fmla="*/ 337 w 536"/>
                <a:gd name="T83" fmla="*/ 40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6" h="95">
                  <a:moveTo>
                    <a:pt x="337" y="40"/>
                  </a:moveTo>
                  <a:lnTo>
                    <a:pt x="353" y="48"/>
                  </a:lnTo>
                  <a:lnTo>
                    <a:pt x="369" y="51"/>
                  </a:lnTo>
                  <a:lnTo>
                    <a:pt x="384" y="51"/>
                  </a:lnTo>
                  <a:lnTo>
                    <a:pt x="399" y="48"/>
                  </a:lnTo>
                  <a:lnTo>
                    <a:pt x="415" y="43"/>
                  </a:lnTo>
                  <a:lnTo>
                    <a:pt x="428" y="39"/>
                  </a:lnTo>
                  <a:lnTo>
                    <a:pt x="443" y="34"/>
                  </a:lnTo>
                  <a:lnTo>
                    <a:pt x="457" y="32"/>
                  </a:lnTo>
                  <a:lnTo>
                    <a:pt x="469" y="34"/>
                  </a:lnTo>
                  <a:lnTo>
                    <a:pt x="481" y="40"/>
                  </a:lnTo>
                  <a:lnTo>
                    <a:pt x="488" y="37"/>
                  </a:lnTo>
                  <a:lnTo>
                    <a:pt x="494" y="34"/>
                  </a:lnTo>
                  <a:lnTo>
                    <a:pt x="500" y="32"/>
                  </a:lnTo>
                  <a:lnTo>
                    <a:pt x="504" y="27"/>
                  </a:lnTo>
                  <a:lnTo>
                    <a:pt x="507" y="23"/>
                  </a:lnTo>
                  <a:lnTo>
                    <a:pt x="513" y="20"/>
                  </a:lnTo>
                  <a:lnTo>
                    <a:pt x="519" y="19"/>
                  </a:lnTo>
                  <a:lnTo>
                    <a:pt x="522" y="18"/>
                  </a:lnTo>
                  <a:lnTo>
                    <a:pt x="529" y="18"/>
                  </a:lnTo>
                  <a:lnTo>
                    <a:pt x="535" y="19"/>
                  </a:lnTo>
                  <a:lnTo>
                    <a:pt x="528" y="30"/>
                  </a:lnTo>
                  <a:lnTo>
                    <a:pt x="516" y="40"/>
                  </a:lnTo>
                  <a:lnTo>
                    <a:pt x="506" y="48"/>
                  </a:lnTo>
                  <a:lnTo>
                    <a:pt x="494" y="55"/>
                  </a:lnTo>
                  <a:lnTo>
                    <a:pt x="479" y="62"/>
                  </a:lnTo>
                  <a:lnTo>
                    <a:pt x="466" y="68"/>
                  </a:lnTo>
                  <a:lnTo>
                    <a:pt x="452" y="73"/>
                  </a:lnTo>
                  <a:lnTo>
                    <a:pt x="437" y="80"/>
                  </a:lnTo>
                  <a:lnTo>
                    <a:pt x="425" y="86"/>
                  </a:lnTo>
                  <a:lnTo>
                    <a:pt x="413" y="94"/>
                  </a:lnTo>
                  <a:lnTo>
                    <a:pt x="415" y="89"/>
                  </a:lnTo>
                  <a:lnTo>
                    <a:pt x="416" y="85"/>
                  </a:lnTo>
                  <a:lnTo>
                    <a:pt x="419" y="80"/>
                  </a:lnTo>
                  <a:lnTo>
                    <a:pt x="424" y="76"/>
                  </a:lnTo>
                  <a:lnTo>
                    <a:pt x="428" y="72"/>
                  </a:lnTo>
                  <a:lnTo>
                    <a:pt x="431" y="68"/>
                  </a:lnTo>
                  <a:lnTo>
                    <a:pt x="432" y="64"/>
                  </a:lnTo>
                  <a:lnTo>
                    <a:pt x="431" y="59"/>
                  </a:lnTo>
                  <a:lnTo>
                    <a:pt x="427" y="55"/>
                  </a:lnTo>
                  <a:lnTo>
                    <a:pt x="418" y="50"/>
                  </a:lnTo>
                  <a:lnTo>
                    <a:pt x="393" y="53"/>
                  </a:lnTo>
                  <a:lnTo>
                    <a:pt x="367" y="53"/>
                  </a:lnTo>
                  <a:lnTo>
                    <a:pt x="339" y="53"/>
                  </a:lnTo>
                  <a:lnTo>
                    <a:pt x="309" y="53"/>
                  </a:lnTo>
                  <a:lnTo>
                    <a:pt x="279" y="51"/>
                  </a:lnTo>
                  <a:lnTo>
                    <a:pt x="249" y="50"/>
                  </a:lnTo>
                  <a:lnTo>
                    <a:pt x="220" y="50"/>
                  </a:lnTo>
                  <a:lnTo>
                    <a:pt x="189" y="48"/>
                  </a:lnTo>
                  <a:lnTo>
                    <a:pt x="161" y="48"/>
                  </a:lnTo>
                  <a:lnTo>
                    <a:pt x="133" y="50"/>
                  </a:lnTo>
                  <a:lnTo>
                    <a:pt x="120" y="55"/>
                  </a:lnTo>
                  <a:lnTo>
                    <a:pt x="107" y="57"/>
                  </a:lnTo>
                  <a:lnTo>
                    <a:pt x="91" y="55"/>
                  </a:lnTo>
                  <a:lnTo>
                    <a:pt x="75" y="54"/>
                  </a:lnTo>
                  <a:lnTo>
                    <a:pt x="60" y="51"/>
                  </a:lnTo>
                  <a:lnTo>
                    <a:pt x="47" y="51"/>
                  </a:lnTo>
                  <a:lnTo>
                    <a:pt x="34" y="53"/>
                  </a:lnTo>
                  <a:lnTo>
                    <a:pt x="24" y="58"/>
                  </a:lnTo>
                  <a:lnTo>
                    <a:pt x="19" y="69"/>
                  </a:lnTo>
                  <a:lnTo>
                    <a:pt x="15" y="86"/>
                  </a:lnTo>
                  <a:lnTo>
                    <a:pt x="10" y="83"/>
                  </a:lnTo>
                  <a:lnTo>
                    <a:pt x="4" y="80"/>
                  </a:lnTo>
                  <a:lnTo>
                    <a:pt x="3" y="75"/>
                  </a:lnTo>
                  <a:lnTo>
                    <a:pt x="1" y="71"/>
                  </a:lnTo>
                  <a:lnTo>
                    <a:pt x="0" y="65"/>
                  </a:lnTo>
                  <a:lnTo>
                    <a:pt x="1" y="59"/>
                  </a:lnTo>
                  <a:lnTo>
                    <a:pt x="1" y="54"/>
                  </a:lnTo>
                  <a:lnTo>
                    <a:pt x="3" y="48"/>
                  </a:lnTo>
                  <a:lnTo>
                    <a:pt x="4" y="44"/>
                  </a:lnTo>
                  <a:lnTo>
                    <a:pt x="6" y="40"/>
                  </a:lnTo>
                  <a:lnTo>
                    <a:pt x="15" y="36"/>
                  </a:lnTo>
                  <a:lnTo>
                    <a:pt x="22" y="32"/>
                  </a:lnTo>
                  <a:lnTo>
                    <a:pt x="28" y="26"/>
                  </a:lnTo>
                  <a:lnTo>
                    <a:pt x="32" y="19"/>
                  </a:lnTo>
                  <a:lnTo>
                    <a:pt x="36" y="14"/>
                  </a:lnTo>
                  <a:lnTo>
                    <a:pt x="41" y="8"/>
                  </a:lnTo>
                  <a:lnTo>
                    <a:pt x="47" y="4"/>
                  </a:lnTo>
                  <a:lnTo>
                    <a:pt x="54" y="1"/>
                  </a:lnTo>
                  <a:lnTo>
                    <a:pt x="60" y="0"/>
                  </a:lnTo>
                  <a:lnTo>
                    <a:pt x="69" y="0"/>
                  </a:lnTo>
                  <a:lnTo>
                    <a:pt x="69" y="29"/>
                  </a:lnTo>
                  <a:lnTo>
                    <a:pt x="337" y="4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Freeform 64"/>
            <p:cNvSpPr>
              <a:spLocks/>
            </p:cNvSpPr>
            <p:nvPr/>
          </p:nvSpPr>
          <p:spPr bwMode="auto">
            <a:xfrm>
              <a:off x="5220" y="1406"/>
              <a:ext cx="19" cy="70"/>
            </a:xfrm>
            <a:custGeom>
              <a:avLst/>
              <a:gdLst>
                <a:gd name="T0" fmla="*/ 0 w 19"/>
                <a:gd name="T1" fmla="*/ 0 h 70"/>
                <a:gd name="T2" fmla="*/ 18 w 19"/>
                <a:gd name="T3" fmla="*/ 0 h 70"/>
                <a:gd name="T4" fmla="*/ 18 w 19"/>
                <a:gd name="T5" fmla="*/ 69 h 70"/>
                <a:gd name="T6" fmla="*/ 0 w 19"/>
                <a:gd name="T7" fmla="*/ 69 h 70"/>
                <a:gd name="T8" fmla="*/ 0 w 19"/>
                <a:gd name="T9" fmla="*/ 0 h 70"/>
                <a:gd name="T10" fmla="*/ 0 w 19"/>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0">
                  <a:moveTo>
                    <a:pt x="0" y="0"/>
                  </a:moveTo>
                  <a:lnTo>
                    <a:pt x="18" y="0"/>
                  </a:lnTo>
                  <a:lnTo>
                    <a:pt x="18" y="69"/>
                  </a:lnTo>
                  <a:lnTo>
                    <a:pt x="0" y="69"/>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Freeform 65"/>
            <p:cNvSpPr>
              <a:spLocks/>
            </p:cNvSpPr>
            <p:nvPr/>
          </p:nvSpPr>
          <p:spPr bwMode="auto">
            <a:xfrm>
              <a:off x="690" y="1467"/>
              <a:ext cx="34" cy="30"/>
            </a:xfrm>
            <a:custGeom>
              <a:avLst/>
              <a:gdLst>
                <a:gd name="T0" fmla="*/ 30 w 34"/>
                <a:gd name="T1" fmla="*/ 0 h 30"/>
                <a:gd name="T2" fmla="*/ 33 w 34"/>
                <a:gd name="T3" fmla="*/ 5 h 30"/>
                <a:gd name="T4" fmla="*/ 33 w 34"/>
                <a:gd name="T5" fmla="*/ 10 h 30"/>
                <a:gd name="T6" fmla="*/ 30 w 34"/>
                <a:gd name="T7" fmla="*/ 14 h 30"/>
                <a:gd name="T8" fmla="*/ 29 w 34"/>
                <a:gd name="T9" fmla="*/ 17 h 30"/>
                <a:gd name="T10" fmla="*/ 24 w 34"/>
                <a:gd name="T11" fmla="*/ 18 h 30"/>
                <a:gd name="T12" fmla="*/ 18 w 34"/>
                <a:gd name="T13" fmla="*/ 21 h 30"/>
                <a:gd name="T14" fmla="*/ 14 w 34"/>
                <a:gd name="T15" fmla="*/ 22 h 30"/>
                <a:gd name="T16" fmla="*/ 8 w 34"/>
                <a:gd name="T17" fmla="*/ 24 h 30"/>
                <a:gd name="T18" fmla="*/ 3 w 34"/>
                <a:gd name="T19" fmla="*/ 26 h 30"/>
                <a:gd name="T20" fmla="*/ 0 w 34"/>
                <a:gd name="T21" fmla="*/ 29 h 30"/>
                <a:gd name="T22" fmla="*/ 0 w 34"/>
                <a:gd name="T23" fmla="*/ 25 h 30"/>
                <a:gd name="T24" fmla="*/ 2 w 34"/>
                <a:gd name="T25" fmla="*/ 21 h 30"/>
                <a:gd name="T26" fmla="*/ 3 w 34"/>
                <a:gd name="T27" fmla="*/ 17 h 30"/>
                <a:gd name="T28" fmla="*/ 5 w 34"/>
                <a:gd name="T29" fmla="*/ 12 h 30"/>
                <a:gd name="T30" fmla="*/ 8 w 34"/>
                <a:gd name="T31" fmla="*/ 8 h 30"/>
                <a:gd name="T32" fmla="*/ 12 w 34"/>
                <a:gd name="T33" fmla="*/ 4 h 30"/>
                <a:gd name="T34" fmla="*/ 15 w 34"/>
                <a:gd name="T35" fmla="*/ 1 h 30"/>
                <a:gd name="T36" fmla="*/ 20 w 34"/>
                <a:gd name="T37" fmla="*/ 0 h 30"/>
                <a:gd name="T38" fmla="*/ 26 w 34"/>
                <a:gd name="T39" fmla="*/ 0 h 30"/>
                <a:gd name="T40" fmla="*/ 30 w 34"/>
                <a:gd name="T41" fmla="*/ 0 h 30"/>
                <a:gd name="T42" fmla="*/ 30 w 34"/>
                <a:gd name="T43" fmla="*/ 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 h="30">
                  <a:moveTo>
                    <a:pt x="30" y="0"/>
                  </a:moveTo>
                  <a:lnTo>
                    <a:pt x="33" y="5"/>
                  </a:lnTo>
                  <a:lnTo>
                    <a:pt x="33" y="10"/>
                  </a:lnTo>
                  <a:lnTo>
                    <a:pt x="30" y="14"/>
                  </a:lnTo>
                  <a:lnTo>
                    <a:pt x="29" y="17"/>
                  </a:lnTo>
                  <a:lnTo>
                    <a:pt x="24" y="18"/>
                  </a:lnTo>
                  <a:lnTo>
                    <a:pt x="18" y="21"/>
                  </a:lnTo>
                  <a:lnTo>
                    <a:pt x="14" y="22"/>
                  </a:lnTo>
                  <a:lnTo>
                    <a:pt x="8" y="24"/>
                  </a:lnTo>
                  <a:lnTo>
                    <a:pt x="3" y="26"/>
                  </a:lnTo>
                  <a:lnTo>
                    <a:pt x="0" y="29"/>
                  </a:lnTo>
                  <a:lnTo>
                    <a:pt x="0" y="25"/>
                  </a:lnTo>
                  <a:lnTo>
                    <a:pt x="2" y="21"/>
                  </a:lnTo>
                  <a:lnTo>
                    <a:pt x="3" y="17"/>
                  </a:lnTo>
                  <a:lnTo>
                    <a:pt x="5" y="12"/>
                  </a:lnTo>
                  <a:lnTo>
                    <a:pt x="8" y="8"/>
                  </a:lnTo>
                  <a:lnTo>
                    <a:pt x="12" y="4"/>
                  </a:lnTo>
                  <a:lnTo>
                    <a:pt x="15" y="1"/>
                  </a:lnTo>
                  <a:lnTo>
                    <a:pt x="20" y="0"/>
                  </a:lnTo>
                  <a:lnTo>
                    <a:pt x="26" y="0"/>
                  </a:lnTo>
                  <a:lnTo>
                    <a:pt x="30" y="0"/>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Freeform 66"/>
            <p:cNvSpPr>
              <a:spLocks/>
            </p:cNvSpPr>
            <p:nvPr/>
          </p:nvSpPr>
          <p:spPr bwMode="auto">
            <a:xfrm>
              <a:off x="1886" y="1471"/>
              <a:ext cx="112" cy="437"/>
            </a:xfrm>
            <a:custGeom>
              <a:avLst/>
              <a:gdLst>
                <a:gd name="T0" fmla="*/ 98 w 112"/>
                <a:gd name="T1" fmla="*/ 436 h 437"/>
                <a:gd name="T2" fmla="*/ 53 w 112"/>
                <a:gd name="T3" fmla="*/ 410 h 437"/>
                <a:gd name="T4" fmla="*/ 22 w 112"/>
                <a:gd name="T5" fmla="*/ 380 h 437"/>
                <a:gd name="T6" fmla="*/ 5 w 112"/>
                <a:gd name="T7" fmla="*/ 347 h 437"/>
                <a:gd name="T8" fmla="*/ 0 w 112"/>
                <a:gd name="T9" fmla="*/ 312 h 437"/>
                <a:gd name="T10" fmla="*/ 0 w 112"/>
                <a:gd name="T11" fmla="*/ 276 h 437"/>
                <a:gd name="T12" fmla="*/ 5 w 112"/>
                <a:gd name="T13" fmla="*/ 237 h 437"/>
                <a:gd name="T14" fmla="*/ 10 w 112"/>
                <a:gd name="T15" fmla="*/ 198 h 437"/>
                <a:gd name="T16" fmla="*/ 15 w 112"/>
                <a:gd name="T17" fmla="*/ 160 h 437"/>
                <a:gd name="T18" fmla="*/ 15 w 112"/>
                <a:gd name="T19" fmla="*/ 123 h 437"/>
                <a:gd name="T20" fmla="*/ 9 w 112"/>
                <a:gd name="T21" fmla="*/ 85 h 437"/>
                <a:gd name="T22" fmla="*/ 111 w 112"/>
                <a:gd name="T23" fmla="*/ 0 h 437"/>
                <a:gd name="T24" fmla="*/ 98 w 112"/>
                <a:gd name="T25" fmla="*/ 436 h 437"/>
                <a:gd name="T26" fmla="*/ 98 w 112"/>
                <a:gd name="T27" fmla="*/ 436 h 4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437">
                  <a:moveTo>
                    <a:pt x="98" y="436"/>
                  </a:moveTo>
                  <a:lnTo>
                    <a:pt x="53" y="410"/>
                  </a:lnTo>
                  <a:lnTo>
                    <a:pt x="22" y="380"/>
                  </a:lnTo>
                  <a:lnTo>
                    <a:pt x="5" y="347"/>
                  </a:lnTo>
                  <a:lnTo>
                    <a:pt x="0" y="312"/>
                  </a:lnTo>
                  <a:lnTo>
                    <a:pt x="0" y="276"/>
                  </a:lnTo>
                  <a:lnTo>
                    <a:pt x="5" y="237"/>
                  </a:lnTo>
                  <a:lnTo>
                    <a:pt x="10" y="198"/>
                  </a:lnTo>
                  <a:lnTo>
                    <a:pt x="15" y="160"/>
                  </a:lnTo>
                  <a:lnTo>
                    <a:pt x="15" y="123"/>
                  </a:lnTo>
                  <a:lnTo>
                    <a:pt x="9" y="85"/>
                  </a:lnTo>
                  <a:lnTo>
                    <a:pt x="111" y="0"/>
                  </a:lnTo>
                  <a:lnTo>
                    <a:pt x="98" y="436"/>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Freeform 67"/>
            <p:cNvSpPr>
              <a:spLocks/>
            </p:cNvSpPr>
            <p:nvPr/>
          </p:nvSpPr>
          <p:spPr bwMode="auto">
            <a:xfrm>
              <a:off x="1400" y="1485"/>
              <a:ext cx="232" cy="48"/>
            </a:xfrm>
            <a:custGeom>
              <a:avLst/>
              <a:gdLst>
                <a:gd name="T0" fmla="*/ 227 w 232"/>
                <a:gd name="T1" fmla="*/ 21 h 48"/>
                <a:gd name="T2" fmla="*/ 231 w 232"/>
                <a:gd name="T3" fmla="*/ 24 h 48"/>
                <a:gd name="T4" fmla="*/ 231 w 232"/>
                <a:gd name="T5" fmla="*/ 26 h 48"/>
                <a:gd name="T6" fmla="*/ 231 w 232"/>
                <a:gd name="T7" fmla="*/ 31 h 48"/>
                <a:gd name="T8" fmla="*/ 228 w 232"/>
                <a:gd name="T9" fmla="*/ 33 h 48"/>
                <a:gd name="T10" fmla="*/ 225 w 232"/>
                <a:gd name="T11" fmla="*/ 36 h 48"/>
                <a:gd name="T12" fmla="*/ 220 w 232"/>
                <a:gd name="T13" fmla="*/ 39 h 48"/>
                <a:gd name="T14" fmla="*/ 216 w 232"/>
                <a:gd name="T15" fmla="*/ 42 h 48"/>
                <a:gd name="T16" fmla="*/ 211 w 232"/>
                <a:gd name="T17" fmla="*/ 45 h 48"/>
                <a:gd name="T18" fmla="*/ 208 w 232"/>
                <a:gd name="T19" fmla="*/ 46 h 48"/>
                <a:gd name="T20" fmla="*/ 204 w 232"/>
                <a:gd name="T21" fmla="*/ 46 h 48"/>
                <a:gd name="T22" fmla="*/ 181 w 232"/>
                <a:gd name="T23" fmla="*/ 47 h 48"/>
                <a:gd name="T24" fmla="*/ 156 w 232"/>
                <a:gd name="T25" fmla="*/ 47 h 48"/>
                <a:gd name="T26" fmla="*/ 133 w 232"/>
                <a:gd name="T27" fmla="*/ 46 h 48"/>
                <a:gd name="T28" fmla="*/ 112 w 232"/>
                <a:gd name="T29" fmla="*/ 45 h 48"/>
                <a:gd name="T30" fmla="*/ 91 w 232"/>
                <a:gd name="T31" fmla="*/ 40 h 48"/>
                <a:gd name="T32" fmla="*/ 70 w 232"/>
                <a:gd name="T33" fmla="*/ 35 h 48"/>
                <a:gd name="T34" fmla="*/ 50 w 232"/>
                <a:gd name="T35" fmla="*/ 28 h 48"/>
                <a:gd name="T36" fmla="*/ 32 w 232"/>
                <a:gd name="T37" fmla="*/ 21 h 48"/>
                <a:gd name="T38" fmla="*/ 15 w 232"/>
                <a:gd name="T39" fmla="*/ 11 h 48"/>
                <a:gd name="T40" fmla="*/ 0 w 232"/>
                <a:gd name="T41" fmla="*/ 0 h 48"/>
                <a:gd name="T42" fmla="*/ 22 w 232"/>
                <a:gd name="T43" fmla="*/ 1 h 48"/>
                <a:gd name="T44" fmla="*/ 44 w 232"/>
                <a:gd name="T45" fmla="*/ 3 h 48"/>
                <a:gd name="T46" fmla="*/ 66 w 232"/>
                <a:gd name="T47" fmla="*/ 7 h 48"/>
                <a:gd name="T48" fmla="*/ 88 w 232"/>
                <a:gd name="T49" fmla="*/ 11 h 48"/>
                <a:gd name="T50" fmla="*/ 110 w 232"/>
                <a:gd name="T51" fmla="*/ 15 h 48"/>
                <a:gd name="T52" fmla="*/ 132 w 232"/>
                <a:gd name="T53" fmla="*/ 20 h 48"/>
                <a:gd name="T54" fmla="*/ 155 w 232"/>
                <a:gd name="T55" fmla="*/ 22 h 48"/>
                <a:gd name="T56" fmla="*/ 180 w 232"/>
                <a:gd name="T57" fmla="*/ 24 h 48"/>
                <a:gd name="T58" fmla="*/ 202 w 232"/>
                <a:gd name="T59" fmla="*/ 24 h 48"/>
                <a:gd name="T60" fmla="*/ 227 w 232"/>
                <a:gd name="T61" fmla="*/ 21 h 48"/>
                <a:gd name="T62" fmla="*/ 227 w 232"/>
                <a:gd name="T63" fmla="*/ 21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2" h="48">
                  <a:moveTo>
                    <a:pt x="227" y="21"/>
                  </a:moveTo>
                  <a:lnTo>
                    <a:pt x="231" y="24"/>
                  </a:lnTo>
                  <a:lnTo>
                    <a:pt x="231" y="26"/>
                  </a:lnTo>
                  <a:lnTo>
                    <a:pt x="231" y="31"/>
                  </a:lnTo>
                  <a:lnTo>
                    <a:pt x="228" y="33"/>
                  </a:lnTo>
                  <a:lnTo>
                    <a:pt x="225" y="36"/>
                  </a:lnTo>
                  <a:lnTo>
                    <a:pt x="220" y="39"/>
                  </a:lnTo>
                  <a:lnTo>
                    <a:pt x="216" y="42"/>
                  </a:lnTo>
                  <a:lnTo>
                    <a:pt x="211" y="45"/>
                  </a:lnTo>
                  <a:lnTo>
                    <a:pt x="208" y="46"/>
                  </a:lnTo>
                  <a:lnTo>
                    <a:pt x="204" y="46"/>
                  </a:lnTo>
                  <a:lnTo>
                    <a:pt x="181" y="47"/>
                  </a:lnTo>
                  <a:lnTo>
                    <a:pt x="156" y="47"/>
                  </a:lnTo>
                  <a:lnTo>
                    <a:pt x="133" y="46"/>
                  </a:lnTo>
                  <a:lnTo>
                    <a:pt x="112" y="45"/>
                  </a:lnTo>
                  <a:lnTo>
                    <a:pt x="91" y="40"/>
                  </a:lnTo>
                  <a:lnTo>
                    <a:pt x="70" y="35"/>
                  </a:lnTo>
                  <a:lnTo>
                    <a:pt x="50" y="28"/>
                  </a:lnTo>
                  <a:lnTo>
                    <a:pt x="32" y="21"/>
                  </a:lnTo>
                  <a:lnTo>
                    <a:pt x="15" y="11"/>
                  </a:lnTo>
                  <a:lnTo>
                    <a:pt x="0" y="0"/>
                  </a:lnTo>
                  <a:lnTo>
                    <a:pt x="22" y="1"/>
                  </a:lnTo>
                  <a:lnTo>
                    <a:pt x="44" y="3"/>
                  </a:lnTo>
                  <a:lnTo>
                    <a:pt x="66" y="7"/>
                  </a:lnTo>
                  <a:lnTo>
                    <a:pt x="88" y="11"/>
                  </a:lnTo>
                  <a:lnTo>
                    <a:pt x="110" y="15"/>
                  </a:lnTo>
                  <a:lnTo>
                    <a:pt x="132" y="20"/>
                  </a:lnTo>
                  <a:lnTo>
                    <a:pt x="155" y="22"/>
                  </a:lnTo>
                  <a:lnTo>
                    <a:pt x="180" y="24"/>
                  </a:lnTo>
                  <a:lnTo>
                    <a:pt x="202" y="24"/>
                  </a:lnTo>
                  <a:lnTo>
                    <a:pt x="227" y="21"/>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Freeform 68"/>
            <p:cNvSpPr>
              <a:spLocks/>
            </p:cNvSpPr>
            <p:nvPr/>
          </p:nvSpPr>
          <p:spPr bwMode="auto">
            <a:xfrm>
              <a:off x="557" y="1510"/>
              <a:ext cx="1080" cy="844"/>
            </a:xfrm>
            <a:custGeom>
              <a:avLst/>
              <a:gdLst>
                <a:gd name="T0" fmla="*/ 162 w 1080"/>
                <a:gd name="T1" fmla="*/ 120 h 844"/>
                <a:gd name="T2" fmla="*/ 148 w 1080"/>
                <a:gd name="T3" fmla="*/ 114 h 844"/>
                <a:gd name="T4" fmla="*/ 135 w 1080"/>
                <a:gd name="T5" fmla="*/ 105 h 844"/>
                <a:gd name="T6" fmla="*/ 122 w 1080"/>
                <a:gd name="T7" fmla="*/ 98 h 844"/>
                <a:gd name="T8" fmla="*/ 110 w 1080"/>
                <a:gd name="T9" fmla="*/ 88 h 844"/>
                <a:gd name="T10" fmla="*/ 107 w 1080"/>
                <a:gd name="T11" fmla="*/ 75 h 844"/>
                <a:gd name="T12" fmla="*/ 107 w 1080"/>
                <a:gd name="T13" fmla="*/ 61 h 844"/>
                <a:gd name="T14" fmla="*/ 112 w 1080"/>
                <a:gd name="T15" fmla="*/ 61 h 844"/>
                <a:gd name="T16" fmla="*/ 116 w 1080"/>
                <a:gd name="T17" fmla="*/ 60 h 844"/>
                <a:gd name="T18" fmla="*/ 118 w 1080"/>
                <a:gd name="T19" fmla="*/ 57 h 844"/>
                <a:gd name="T20" fmla="*/ 115 w 1080"/>
                <a:gd name="T21" fmla="*/ 43 h 844"/>
                <a:gd name="T22" fmla="*/ 97 w 1080"/>
                <a:gd name="T23" fmla="*/ 43 h 844"/>
                <a:gd name="T24" fmla="*/ 81 w 1080"/>
                <a:gd name="T25" fmla="*/ 52 h 844"/>
                <a:gd name="T26" fmla="*/ 75 w 1080"/>
                <a:gd name="T27" fmla="*/ 66 h 844"/>
                <a:gd name="T28" fmla="*/ 98 w 1080"/>
                <a:gd name="T29" fmla="*/ 105 h 844"/>
                <a:gd name="T30" fmla="*/ 135 w 1080"/>
                <a:gd name="T31" fmla="*/ 135 h 844"/>
                <a:gd name="T32" fmla="*/ 181 w 1080"/>
                <a:gd name="T33" fmla="*/ 159 h 844"/>
                <a:gd name="T34" fmla="*/ 354 w 1080"/>
                <a:gd name="T35" fmla="*/ 229 h 844"/>
                <a:gd name="T36" fmla="*/ 585 w 1080"/>
                <a:gd name="T37" fmla="*/ 341 h 844"/>
                <a:gd name="T38" fmla="*/ 815 w 1080"/>
                <a:gd name="T39" fmla="*/ 447 h 844"/>
                <a:gd name="T40" fmla="*/ 981 w 1080"/>
                <a:gd name="T41" fmla="*/ 532 h 844"/>
                <a:gd name="T42" fmla="*/ 1007 w 1080"/>
                <a:gd name="T43" fmla="*/ 635 h 844"/>
                <a:gd name="T44" fmla="*/ 1042 w 1080"/>
                <a:gd name="T45" fmla="*/ 740 h 844"/>
                <a:gd name="T46" fmla="*/ 1079 w 1080"/>
                <a:gd name="T47" fmla="*/ 843 h 844"/>
                <a:gd name="T48" fmla="*/ 884 w 1080"/>
                <a:gd name="T49" fmla="*/ 730 h 844"/>
                <a:gd name="T50" fmla="*/ 679 w 1080"/>
                <a:gd name="T51" fmla="*/ 628 h 844"/>
                <a:gd name="T52" fmla="*/ 459 w 1080"/>
                <a:gd name="T53" fmla="*/ 545 h 844"/>
                <a:gd name="T54" fmla="*/ 305 w 1080"/>
                <a:gd name="T55" fmla="*/ 482 h 844"/>
                <a:gd name="T56" fmla="*/ 185 w 1080"/>
                <a:gd name="T57" fmla="*/ 415 h 844"/>
                <a:gd name="T58" fmla="*/ 71 w 1080"/>
                <a:gd name="T59" fmla="*/ 339 h 844"/>
                <a:gd name="T60" fmla="*/ 2 w 1080"/>
                <a:gd name="T61" fmla="*/ 262 h 844"/>
                <a:gd name="T62" fmla="*/ 15 w 1080"/>
                <a:gd name="T63" fmla="*/ 208 h 844"/>
                <a:gd name="T64" fmla="*/ 27 w 1080"/>
                <a:gd name="T65" fmla="*/ 155 h 844"/>
                <a:gd name="T66" fmla="*/ 22 w 1080"/>
                <a:gd name="T67" fmla="*/ 96 h 844"/>
                <a:gd name="T68" fmla="*/ 33 w 1080"/>
                <a:gd name="T69" fmla="*/ 152 h 844"/>
                <a:gd name="T70" fmla="*/ 30 w 1080"/>
                <a:gd name="T71" fmla="*/ 215 h 844"/>
                <a:gd name="T72" fmla="*/ 47 w 1080"/>
                <a:gd name="T73" fmla="*/ 272 h 844"/>
                <a:gd name="T74" fmla="*/ 74 w 1080"/>
                <a:gd name="T75" fmla="*/ 245 h 844"/>
                <a:gd name="T76" fmla="*/ 72 w 1080"/>
                <a:gd name="T77" fmla="*/ 184 h 844"/>
                <a:gd name="T78" fmla="*/ 62 w 1080"/>
                <a:gd name="T79" fmla="*/ 121 h 844"/>
                <a:gd name="T80" fmla="*/ 56 w 1080"/>
                <a:gd name="T81" fmla="*/ 63 h 844"/>
                <a:gd name="T82" fmla="*/ 79 w 1080"/>
                <a:gd name="T83" fmla="*/ 34 h 844"/>
                <a:gd name="T84" fmla="*/ 118 w 1080"/>
                <a:gd name="T85" fmla="*/ 14 h 844"/>
                <a:gd name="T86" fmla="*/ 159 w 1080"/>
                <a:gd name="T87" fmla="*/ 0 h 844"/>
                <a:gd name="T88" fmla="*/ 194 w 1080"/>
                <a:gd name="T89" fmla="*/ 28 h 844"/>
                <a:gd name="T90" fmla="*/ 186 w 1080"/>
                <a:gd name="T91" fmla="*/ 66 h 844"/>
                <a:gd name="T92" fmla="*/ 172 w 1080"/>
                <a:gd name="T93" fmla="*/ 103 h 844"/>
                <a:gd name="T94" fmla="*/ 170 w 1080"/>
                <a:gd name="T95" fmla="*/ 114 h 8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80" h="844">
                  <a:moveTo>
                    <a:pt x="170" y="114"/>
                  </a:moveTo>
                  <a:lnTo>
                    <a:pt x="166" y="120"/>
                  </a:lnTo>
                  <a:lnTo>
                    <a:pt x="162" y="120"/>
                  </a:lnTo>
                  <a:lnTo>
                    <a:pt x="157" y="120"/>
                  </a:lnTo>
                  <a:lnTo>
                    <a:pt x="151" y="117"/>
                  </a:lnTo>
                  <a:lnTo>
                    <a:pt x="148" y="114"/>
                  </a:lnTo>
                  <a:lnTo>
                    <a:pt x="144" y="112"/>
                  </a:lnTo>
                  <a:lnTo>
                    <a:pt x="138" y="107"/>
                  </a:lnTo>
                  <a:lnTo>
                    <a:pt x="135" y="105"/>
                  </a:lnTo>
                  <a:lnTo>
                    <a:pt x="132" y="102"/>
                  </a:lnTo>
                  <a:lnTo>
                    <a:pt x="126" y="100"/>
                  </a:lnTo>
                  <a:lnTo>
                    <a:pt x="122" y="98"/>
                  </a:lnTo>
                  <a:lnTo>
                    <a:pt x="118" y="95"/>
                  </a:lnTo>
                  <a:lnTo>
                    <a:pt x="115" y="91"/>
                  </a:lnTo>
                  <a:lnTo>
                    <a:pt x="110" y="88"/>
                  </a:lnTo>
                  <a:lnTo>
                    <a:pt x="109" y="84"/>
                  </a:lnTo>
                  <a:lnTo>
                    <a:pt x="107" y="79"/>
                  </a:lnTo>
                  <a:lnTo>
                    <a:pt x="107" y="75"/>
                  </a:lnTo>
                  <a:lnTo>
                    <a:pt x="106" y="71"/>
                  </a:lnTo>
                  <a:lnTo>
                    <a:pt x="107" y="66"/>
                  </a:lnTo>
                  <a:lnTo>
                    <a:pt x="107" y="61"/>
                  </a:lnTo>
                  <a:lnTo>
                    <a:pt x="109" y="61"/>
                  </a:lnTo>
                  <a:lnTo>
                    <a:pt x="110" y="61"/>
                  </a:lnTo>
                  <a:lnTo>
                    <a:pt x="112" y="61"/>
                  </a:lnTo>
                  <a:lnTo>
                    <a:pt x="115" y="61"/>
                  </a:lnTo>
                  <a:lnTo>
                    <a:pt x="116" y="60"/>
                  </a:lnTo>
                  <a:lnTo>
                    <a:pt x="116" y="59"/>
                  </a:lnTo>
                  <a:lnTo>
                    <a:pt x="118" y="57"/>
                  </a:lnTo>
                  <a:lnTo>
                    <a:pt x="118" y="46"/>
                  </a:lnTo>
                  <a:lnTo>
                    <a:pt x="115" y="43"/>
                  </a:lnTo>
                  <a:lnTo>
                    <a:pt x="107" y="42"/>
                  </a:lnTo>
                  <a:lnTo>
                    <a:pt x="102" y="42"/>
                  </a:lnTo>
                  <a:lnTo>
                    <a:pt x="97" y="43"/>
                  </a:lnTo>
                  <a:lnTo>
                    <a:pt x="90" y="45"/>
                  </a:lnTo>
                  <a:lnTo>
                    <a:pt x="86" y="49"/>
                  </a:lnTo>
                  <a:lnTo>
                    <a:pt x="81" y="52"/>
                  </a:lnTo>
                  <a:lnTo>
                    <a:pt x="77" y="56"/>
                  </a:lnTo>
                  <a:lnTo>
                    <a:pt x="75" y="61"/>
                  </a:lnTo>
                  <a:lnTo>
                    <a:pt x="75" y="66"/>
                  </a:lnTo>
                  <a:lnTo>
                    <a:pt x="81" y="79"/>
                  </a:lnTo>
                  <a:lnTo>
                    <a:pt x="88" y="92"/>
                  </a:lnTo>
                  <a:lnTo>
                    <a:pt x="98" y="105"/>
                  </a:lnTo>
                  <a:lnTo>
                    <a:pt x="109" y="116"/>
                  </a:lnTo>
                  <a:lnTo>
                    <a:pt x="122" y="125"/>
                  </a:lnTo>
                  <a:lnTo>
                    <a:pt x="135" y="135"/>
                  </a:lnTo>
                  <a:lnTo>
                    <a:pt x="151" y="144"/>
                  </a:lnTo>
                  <a:lnTo>
                    <a:pt x="166" y="152"/>
                  </a:lnTo>
                  <a:lnTo>
                    <a:pt x="181" y="159"/>
                  </a:lnTo>
                  <a:lnTo>
                    <a:pt x="195" y="166"/>
                  </a:lnTo>
                  <a:lnTo>
                    <a:pt x="274" y="195"/>
                  </a:lnTo>
                  <a:lnTo>
                    <a:pt x="354" y="229"/>
                  </a:lnTo>
                  <a:lnTo>
                    <a:pt x="431" y="265"/>
                  </a:lnTo>
                  <a:lnTo>
                    <a:pt x="507" y="304"/>
                  </a:lnTo>
                  <a:lnTo>
                    <a:pt x="585" y="341"/>
                  </a:lnTo>
                  <a:lnTo>
                    <a:pt x="660" y="379"/>
                  </a:lnTo>
                  <a:lnTo>
                    <a:pt x="738" y="414"/>
                  </a:lnTo>
                  <a:lnTo>
                    <a:pt x="815" y="447"/>
                  </a:lnTo>
                  <a:lnTo>
                    <a:pt x="894" y="475"/>
                  </a:lnTo>
                  <a:lnTo>
                    <a:pt x="975" y="497"/>
                  </a:lnTo>
                  <a:lnTo>
                    <a:pt x="981" y="532"/>
                  </a:lnTo>
                  <a:lnTo>
                    <a:pt x="988" y="567"/>
                  </a:lnTo>
                  <a:lnTo>
                    <a:pt x="997" y="602"/>
                  </a:lnTo>
                  <a:lnTo>
                    <a:pt x="1007" y="635"/>
                  </a:lnTo>
                  <a:lnTo>
                    <a:pt x="1020" y="670"/>
                  </a:lnTo>
                  <a:lnTo>
                    <a:pt x="1031" y="705"/>
                  </a:lnTo>
                  <a:lnTo>
                    <a:pt x="1042" y="740"/>
                  </a:lnTo>
                  <a:lnTo>
                    <a:pt x="1055" y="773"/>
                  </a:lnTo>
                  <a:lnTo>
                    <a:pt x="1067" y="808"/>
                  </a:lnTo>
                  <a:lnTo>
                    <a:pt x="1079" y="843"/>
                  </a:lnTo>
                  <a:lnTo>
                    <a:pt x="1014" y="805"/>
                  </a:lnTo>
                  <a:lnTo>
                    <a:pt x="951" y="768"/>
                  </a:lnTo>
                  <a:lnTo>
                    <a:pt x="884" y="730"/>
                  </a:lnTo>
                  <a:lnTo>
                    <a:pt x="818" y="695"/>
                  </a:lnTo>
                  <a:lnTo>
                    <a:pt x="749" y="660"/>
                  </a:lnTo>
                  <a:lnTo>
                    <a:pt x="679" y="628"/>
                  </a:lnTo>
                  <a:lnTo>
                    <a:pt x="607" y="599"/>
                  </a:lnTo>
                  <a:lnTo>
                    <a:pt x="534" y="570"/>
                  </a:lnTo>
                  <a:lnTo>
                    <a:pt x="459" y="545"/>
                  </a:lnTo>
                  <a:lnTo>
                    <a:pt x="386" y="523"/>
                  </a:lnTo>
                  <a:lnTo>
                    <a:pt x="345" y="503"/>
                  </a:lnTo>
                  <a:lnTo>
                    <a:pt x="305" y="482"/>
                  </a:lnTo>
                  <a:lnTo>
                    <a:pt x="264" y="461"/>
                  </a:lnTo>
                  <a:lnTo>
                    <a:pt x="223" y="438"/>
                  </a:lnTo>
                  <a:lnTo>
                    <a:pt x="185" y="415"/>
                  </a:lnTo>
                  <a:lnTo>
                    <a:pt x="146" y="390"/>
                  </a:lnTo>
                  <a:lnTo>
                    <a:pt x="107" y="365"/>
                  </a:lnTo>
                  <a:lnTo>
                    <a:pt x="71" y="339"/>
                  </a:lnTo>
                  <a:lnTo>
                    <a:pt x="35" y="311"/>
                  </a:lnTo>
                  <a:lnTo>
                    <a:pt x="0" y="283"/>
                  </a:lnTo>
                  <a:lnTo>
                    <a:pt x="2" y="262"/>
                  </a:lnTo>
                  <a:lnTo>
                    <a:pt x="5" y="244"/>
                  </a:lnTo>
                  <a:lnTo>
                    <a:pt x="11" y="226"/>
                  </a:lnTo>
                  <a:lnTo>
                    <a:pt x="15" y="208"/>
                  </a:lnTo>
                  <a:lnTo>
                    <a:pt x="19" y="190"/>
                  </a:lnTo>
                  <a:lnTo>
                    <a:pt x="22" y="173"/>
                  </a:lnTo>
                  <a:lnTo>
                    <a:pt x="27" y="155"/>
                  </a:lnTo>
                  <a:lnTo>
                    <a:pt x="28" y="137"/>
                  </a:lnTo>
                  <a:lnTo>
                    <a:pt x="27" y="117"/>
                  </a:lnTo>
                  <a:lnTo>
                    <a:pt x="22" y="96"/>
                  </a:lnTo>
                  <a:lnTo>
                    <a:pt x="30" y="113"/>
                  </a:lnTo>
                  <a:lnTo>
                    <a:pt x="33" y="132"/>
                  </a:lnTo>
                  <a:lnTo>
                    <a:pt x="33" y="152"/>
                  </a:lnTo>
                  <a:lnTo>
                    <a:pt x="31" y="173"/>
                  </a:lnTo>
                  <a:lnTo>
                    <a:pt x="30" y="194"/>
                  </a:lnTo>
                  <a:lnTo>
                    <a:pt x="30" y="215"/>
                  </a:lnTo>
                  <a:lnTo>
                    <a:pt x="31" y="236"/>
                  </a:lnTo>
                  <a:lnTo>
                    <a:pt x="37" y="255"/>
                  </a:lnTo>
                  <a:lnTo>
                    <a:pt x="47" y="272"/>
                  </a:lnTo>
                  <a:lnTo>
                    <a:pt x="63" y="287"/>
                  </a:lnTo>
                  <a:lnTo>
                    <a:pt x="71" y="266"/>
                  </a:lnTo>
                  <a:lnTo>
                    <a:pt x="74" y="245"/>
                  </a:lnTo>
                  <a:lnTo>
                    <a:pt x="75" y="226"/>
                  </a:lnTo>
                  <a:lnTo>
                    <a:pt x="74" y="205"/>
                  </a:lnTo>
                  <a:lnTo>
                    <a:pt x="72" y="184"/>
                  </a:lnTo>
                  <a:lnTo>
                    <a:pt x="68" y="163"/>
                  </a:lnTo>
                  <a:lnTo>
                    <a:pt x="65" y="142"/>
                  </a:lnTo>
                  <a:lnTo>
                    <a:pt x="62" y="121"/>
                  </a:lnTo>
                  <a:lnTo>
                    <a:pt x="58" y="99"/>
                  </a:lnTo>
                  <a:lnTo>
                    <a:pt x="54" y="75"/>
                  </a:lnTo>
                  <a:lnTo>
                    <a:pt x="56" y="63"/>
                  </a:lnTo>
                  <a:lnTo>
                    <a:pt x="62" y="52"/>
                  </a:lnTo>
                  <a:lnTo>
                    <a:pt x="68" y="42"/>
                  </a:lnTo>
                  <a:lnTo>
                    <a:pt x="79" y="34"/>
                  </a:lnTo>
                  <a:lnTo>
                    <a:pt x="91" y="27"/>
                  </a:lnTo>
                  <a:lnTo>
                    <a:pt x="103" y="20"/>
                  </a:lnTo>
                  <a:lnTo>
                    <a:pt x="118" y="14"/>
                  </a:lnTo>
                  <a:lnTo>
                    <a:pt x="132" y="10"/>
                  </a:lnTo>
                  <a:lnTo>
                    <a:pt x="146" y="6"/>
                  </a:lnTo>
                  <a:lnTo>
                    <a:pt x="159" y="0"/>
                  </a:lnTo>
                  <a:lnTo>
                    <a:pt x="178" y="8"/>
                  </a:lnTo>
                  <a:lnTo>
                    <a:pt x="188" y="17"/>
                  </a:lnTo>
                  <a:lnTo>
                    <a:pt x="194" y="28"/>
                  </a:lnTo>
                  <a:lnTo>
                    <a:pt x="194" y="39"/>
                  </a:lnTo>
                  <a:lnTo>
                    <a:pt x="192" y="52"/>
                  </a:lnTo>
                  <a:lnTo>
                    <a:pt x="186" y="66"/>
                  </a:lnTo>
                  <a:lnTo>
                    <a:pt x="181" y="78"/>
                  </a:lnTo>
                  <a:lnTo>
                    <a:pt x="176" y="91"/>
                  </a:lnTo>
                  <a:lnTo>
                    <a:pt x="172" y="103"/>
                  </a:lnTo>
                  <a:lnTo>
                    <a:pt x="170" y="116"/>
                  </a:lnTo>
                  <a:lnTo>
                    <a:pt x="170" y="114"/>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Freeform 69"/>
            <p:cNvSpPr>
              <a:spLocks/>
            </p:cNvSpPr>
            <p:nvPr/>
          </p:nvSpPr>
          <p:spPr bwMode="auto">
            <a:xfrm>
              <a:off x="938" y="1546"/>
              <a:ext cx="183" cy="202"/>
            </a:xfrm>
            <a:custGeom>
              <a:avLst/>
              <a:gdLst>
                <a:gd name="T0" fmla="*/ 182 w 183"/>
                <a:gd name="T1" fmla="*/ 201 h 202"/>
                <a:gd name="T2" fmla="*/ 162 w 183"/>
                <a:gd name="T3" fmla="*/ 184 h 202"/>
                <a:gd name="T4" fmla="*/ 142 w 183"/>
                <a:gd name="T5" fmla="*/ 166 h 202"/>
                <a:gd name="T6" fmla="*/ 119 w 183"/>
                <a:gd name="T7" fmla="*/ 147 h 202"/>
                <a:gd name="T8" fmla="*/ 98 w 183"/>
                <a:gd name="T9" fmla="*/ 127 h 202"/>
                <a:gd name="T10" fmla="*/ 78 w 183"/>
                <a:gd name="T11" fmla="*/ 106 h 202"/>
                <a:gd name="T12" fmla="*/ 56 w 183"/>
                <a:gd name="T13" fmla="*/ 85 h 202"/>
                <a:gd name="T14" fmla="*/ 38 w 183"/>
                <a:gd name="T15" fmla="*/ 63 h 202"/>
                <a:gd name="T16" fmla="*/ 22 w 183"/>
                <a:gd name="T17" fmla="*/ 42 h 202"/>
                <a:gd name="T18" fmla="*/ 9 w 183"/>
                <a:gd name="T19" fmla="*/ 21 h 202"/>
                <a:gd name="T20" fmla="*/ 0 w 183"/>
                <a:gd name="T21" fmla="*/ 0 h 202"/>
                <a:gd name="T22" fmla="*/ 18 w 183"/>
                <a:gd name="T23" fmla="*/ 20 h 202"/>
                <a:gd name="T24" fmla="*/ 35 w 183"/>
                <a:gd name="T25" fmla="*/ 41 h 202"/>
                <a:gd name="T26" fmla="*/ 53 w 183"/>
                <a:gd name="T27" fmla="*/ 60 h 202"/>
                <a:gd name="T28" fmla="*/ 70 w 183"/>
                <a:gd name="T29" fmla="*/ 81 h 202"/>
                <a:gd name="T30" fmla="*/ 90 w 183"/>
                <a:gd name="T31" fmla="*/ 101 h 202"/>
                <a:gd name="T32" fmla="*/ 107 w 183"/>
                <a:gd name="T33" fmla="*/ 122 h 202"/>
                <a:gd name="T34" fmla="*/ 125 w 183"/>
                <a:gd name="T35" fmla="*/ 141 h 202"/>
                <a:gd name="T36" fmla="*/ 144 w 183"/>
                <a:gd name="T37" fmla="*/ 162 h 202"/>
                <a:gd name="T38" fmla="*/ 162 w 183"/>
                <a:gd name="T39" fmla="*/ 181 h 202"/>
                <a:gd name="T40" fmla="*/ 182 w 183"/>
                <a:gd name="T41" fmla="*/ 201 h 202"/>
                <a:gd name="T42" fmla="*/ 182 w 183"/>
                <a:gd name="T43" fmla="*/ 201 h 2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3" h="202">
                  <a:moveTo>
                    <a:pt x="182" y="201"/>
                  </a:moveTo>
                  <a:lnTo>
                    <a:pt x="162" y="184"/>
                  </a:lnTo>
                  <a:lnTo>
                    <a:pt x="142" y="166"/>
                  </a:lnTo>
                  <a:lnTo>
                    <a:pt x="119" y="147"/>
                  </a:lnTo>
                  <a:lnTo>
                    <a:pt x="98" y="127"/>
                  </a:lnTo>
                  <a:lnTo>
                    <a:pt x="78" y="106"/>
                  </a:lnTo>
                  <a:lnTo>
                    <a:pt x="56" y="85"/>
                  </a:lnTo>
                  <a:lnTo>
                    <a:pt x="38" y="63"/>
                  </a:lnTo>
                  <a:lnTo>
                    <a:pt x="22" y="42"/>
                  </a:lnTo>
                  <a:lnTo>
                    <a:pt x="9" y="21"/>
                  </a:lnTo>
                  <a:lnTo>
                    <a:pt x="0" y="0"/>
                  </a:lnTo>
                  <a:lnTo>
                    <a:pt x="18" y="20"/>
                  </a:lnTo>
                  <a:lnTo>
                    <a:pt x="35" y="41"/>
                  </a:lnTo>
                  <a:lnTo>
                    <a:pt x="53" y="60"/>
                  </a:lnTo>
                  <a:lnTo>
                    <a:pt x="70" y="81"/>
                  </a:lnTo>
                  <a:lnTo>
                    <a:pt x="90" y="101"/>
                  </a:lnTo>
                  <a:lnTo>
                    <a:pt x="107" y="122"/>
                  </a:lnTo>
                  <a:lnTo>
                    <a:pt x="125" y="141"/>
                  </a:lnTo>
                  <a:lnTo>
                    <a:pt x="144" y="162"/>
                  </a:lnTo>
                  <a:lnTo>
                    <a:pt x="162" y="181"/>
                  </a:lnTo>
                  <a:lnTo>
                    <a:pt x="182" y="201"/>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Freeform 70"/>
            <p:cNvSpPr>
              <a:spLocks/>
            </p:cNvSpPr>
            <p:nvPr/>
          </p:nvSpPr>
          <p:spPr bwMode="auto">
            <a:xfrm>
              <a:off x="1517" y="1605"/>
              <a:ext cx="123" cy="17"/>
            </a:xfrm>
            <a:custGeom>
              <a:avLst/>
              <a:gdLst>
                <a:gd name="T0" fmla="*/ 0 w 123"/>
                <a:gd name="T1" fmla="*/ 16 h 17"/>
                <a:gd name="T2" fmla="*/ 9 w 123"/>
                <a:gd name="T3" fmla="*/ 9 h 17"/>
                <a:gd name="T4" fmla="*/ 19 w 123"/>
                <a:gd name="T5" fmla="*/ 4 h 17"/>
                <a:gd name="T6" fmla="*/ 30 w 123"/>
                <a:gd name="T7" fmla="*/ 0 h 17"/>
                <a:gd name="T8" fmla="*/ 42 w 123"/>
                <a:gd name="T9" fmla="*/ 0 h 17"/>
                <a:gd name="T10" fmla="*/ 56 w 123"/>
                <a:gd name="T11" fmla="*/ 0 h 17"/>
                <a:gd name="T12" fmla="*/ 68 w 123"/>
                <a:gd name="T13" fmla="*/ 1 h 17"/>
                <a:gd name="T14" fmla="*/ 82 w 123"/>
                <a:gd name="T15" fmla="*/ 4 h 17"/>
                <a:gd name="T16" fmla="*/ 97 w 123"/>
                <a:gd name="T17" fmla="*/ 5 h 17"/>
                <a:gd name="T18" fmla="*/ 109 w 123"/>
                <a:gd name="T19" fmla="*/ 6 h 17"/>
                <a:gd name="T20" fmla="*/ 122 w 123"/>
                <a:gd name="T21" fmla="*/ 6 h 17"/>
                <a:gd name="T22" fmla="*/ 112 w 123"/>
                <a:gd name="T23" fmla="*/ 13 h 17"/>
                <a:gd name="T24" fmla="*/ 103 w 123"/>
                <a:gd name="T25" fmla="*/ 14 h 17"/>
                <a:gd name="T26" fmla="*/ 91 w 123"/>
                <a:gd name="T27" fmla="*/ 16 h 17"/>
                <a:gd name="T28" fmla="*/ 79 w 123"/>
                <a:gd name="T29" fmla="*/ 16 h 17"/>
                <a:gd name="T30" fmla="*/ 66 w 123"/>
                <a:gd name="T31" fmla="*/ 14 h 17"/>
                <a:gd name="T32" fmla="*/ 53 w 123"/>
                <a:gd name="T33" fmla="*/ 14 h 17"/>
                <a:gd name="T34" fmla="*/ 38 w 123"/>
                <a:gd name="T35" fmla="*/ 14 h 17"/>
                <a:gd name="T36" fmla="*/ 27 w 123"/>
                <a:gd name="T37" fmla="*/ 14 h 17"/>
                <a:gd name="T38" fmla="*/ 12 w 123"/>
                <a:gd name="T39" fmla="*/ 14 h 17"/>
                <a:gd name="T40" fmla="*/ 2 w 123"/>
                <a:gd name="T41" fmla="*/ 16 h 17"/>
                <a:gd name="T42" fmla="*/ 2 w 123"/>
                <a:gd name="T43" fmla="*/ 16 h 17"/>
                <a:gd name="T44" fmla="*/ 0 w 123"/>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17">
                  <a:moveTo>
                    <a:pt x="0" y="16"/>
                  </a:moveTo>
                  <a:lnTo>
                    <a:pt x="9" y="9"/>
                  </a:lnTo>
                  <a:lnTo>
                    <a:pt x="19" y="4"/>
                  </a:lnTo>
                  <a:lnTo>
                    <a:pt x="30" y="0"/>
                  </a:lnTo>
                  <a:lnTo>
                    <a:pt x="42" y="0"/>
                  </a:lnTo>
                  <a:lnTo>
                    <a:pt x="56" y="0"/>
                  </a:lnTo>
                  <a:lnTo>
                    <a:pt x="68" y="1"/>
                  </a:lnTo>
                  <a:lnTo>
                    <a:pt x="82" y="4"/>
                  </a:lnTo>
                  <a:lnTo>
                    <a:pt x="97" y="5"/>
                  </a:lnTo>
                  <a:lnTo>
                    <a:pt x="109" y="6"/>
                  </a:lnTo>
                  <a:lnTo>
                    <a:pt x="122" y="6"/>
                  </a:lnTo>
                  <a:lnTo>
                    <a:pt x="112" y="13"/>
                  </a:lnTo>
                  <a:lnTo>
                    <a:pt x="103" y="14"/>
                  </a:lnTo>
                  <a:lnTo>
                    <a:pt x="91" y="16"/>
                  </a:lnTo>
                  <a:lnTo>
                    <a:pt x="79" y="16"/>
                  </a:lnTo>
                  <a:lnTo>
                    <a:pt x="66" y="14"/>
                  </a:lnTo>
                  <a:lnTo>
                    <a:pt x="53" y="14"/>
                  </a:lnTo>
                  <a:lnTo>
                    <a:pt x="38" y="14"/>
                  </a:lnTo>
                  <a:lnTo>
                    <a:pt x="27" y="14"/>
                  </a:lnTo>
                  <a:lnTo>
                    <a:pt x="12" y="14"/>
                  </a:lnTo>
                  <a:lnTo>
                    <a:pt x="2" y="16"/>
                  </a:lnTo>
                  <a:lnTo>
                    <a:pt x="0" y="1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Freeform 71"/>
            <p:cNvSpPr>
              <a:spLocks/>
            </p:cNvSpPr>
            <p:nvPr/>
          </p:nvSpPr>
          <p:spPr bwMode="auto">
            <a:xfrm>
              <a:off x="1563" y="1722"/>
              <a:ext cx="440" cy="412"/>
            </a:xfrm>
            <a:custGeom>
              <a:avLst/>
              <a:gdLst>
                <a:gd name="T0" fmla="*/ 324 w 440"/>
                <a:gd name="T1" fmla="*/ 134 h 412"/>
                <a:gd name="T2" fmla="*/ 353 w 440"/>
                <a:gd name="T3" fmla="*/ 150 h 412"/>
                <a:gd name="T4" fmla="*/ 376 w 440"/>
                <a:gd name="T5" fmla="*/ 174 h 412"/>
                <a:gd name="T6" fmla="*/ 400 w 440"/>
                <a:gd name="T7" fmla="*/ 200 h 412"/>
                <a:gd name="T8" fmla="*/ 425 w 440"/>
                <a:gd name="T9" fmla="*/ 226 h 412"/>
                <a:gd name="T10" fmla="*/ 397 w 440"/>
                <a:gd name="T11" fmla="*/ 246 h 412"/>
                <a:gd name="T12" fmla="*/ 313 w 440"/>
                <a:gd name="T13" fmla="*/ 244 h 412"/>
                <a:gd name="T14" fmla="*/ 234 w 440"/>
                <a:gd name="T15" fmla="*/ 224 h 412"/>
                <a:gd name="T16" fmla="*/ 156 w 440"/>
                <a:gd name="T17" fmla="*/ 209 h 412"/>
                <a:gd name="T18" fmla="*/ 79 w 440"/>
                <a:gd name="T19" fmla="*/ 219 h 412"/>
                <a:gd name="T20" fmla="*/ 38 w 440"/>
                <a:gd name="T21" fmla="*/ 246 h 412"/>
                <a:gd name="T22" fmla="*/ 32 w 440"/>
                <a:gd name="T23" fmla="*/ 259 h 412"/>
                <a:gd name="T24" fmla="*/ 29 w 440"/>
                <a:gd name="T25" fmla="*/ 272 h 412"/>
                <a:gd name="T26" fmla="*/ 28 w 440"/>
                <a:gd name="T27" fmla="*/ 284 h 412"/>
                <a:gd name="T28" fmla="*/ 32 w 440"/>
                <a:gd name="T29" fmla="*/ 295 h 412"/>
                <a:gd name="T30" fmla="*/ 121 w 440"/>
                <a:gd name="T31" fmla="*/ 326 h 412"/>
                <a:gd name="T32" fmla="*/ 124 w 440"/>
                <a:gd name="T33" fmla="*/ 401 h 412"/>
                <a:gd name="T34" fmla="*/ 89 w 440"/>
                <a:gd name="T35" fmla="*/ 383 h 412"/>
                <a:gd name="T36" fmla="*/ 50 w 440"/>
                <a:gd name="T37" fmla="*/ 365 h 412"/>
                <a:gd name="T38" fmla="*/ 19 w 440"/>
                <a:gd name="T39" fmla="*/ 345 h 412"/>
                <a:gd name="T40" fmla="*/ 1 w 440"/>
                <a:gd name="T41" fmla="*/ 318 h 412"/>
                <a:gd name="T42" fmla="*/ 12 w 440"/>
                <a:gd name="T43" fmla="*/ 284 h 412"/>
                <a:gd name="T44" fmla="*/ 24 w 440"/>
                <a:gd name="T45" fmla="*/ 245 h 412"/>
                <a:gd name="T46" fmla="*/ 32 w 440"/>
                <a:gd name="T47" fmla="*/ 200 h 412"/>
                <a:gd name="T48" fmla="*/ 48 w 440"/>
                <a:gd name="T49" fmla="*/ 161 h 412"/>
                <a:gd name="T50" fmla="*/ 85 w 440"/>
                <a:gd name="T51" fmla="*/ 132 h 412"/>
                <a:gd name="T52" fmla="*/ 126 w 440"/>
                <a:gd name="T53" fmla="*/ 113 h 412"/>
                <a:gd name="T54" fmla="*/ 149 w 440"/>
                <a:gd name="T55" fmla="*/ 90 h 412"/>
                <a:gd name="T56" fmla="*/ 170 w 440"/>
                <a:gd name="T57" fmla="*/ 67 h 412"/>
                <a:gd name="T58" fmla="*/ 188 w 440"/>
                <a:gd name="T59" fmla="*/ 42 h 412"/>
                <a:gd name="T60" fmla="*/ 196 w 440"/>
                <a:gd name="T61" fmla="*/ 15 h 412"/>
                <a:gd name="T62" fmla="*/ 211 w 440"/>
                <a:gd name="T63" fmla="*/ 12 h 412"/>
                <a:gd name="T64" fmla="*/ 236 w 440"/>
                <a:gd name="T65" fmla="*/ 39 h 412"/>
                <a:gd name="T66" fmla="*/ 262 w 440"/>
                <a:gd name="T67" fmla="*/ 64 h 412"/>
                <a:gd name="T68" fmla="*/ 285 w 440"/>
                <a:gd name="T69" fmla="*/ 90 h 412"/>
                <a:gd name="T70" fmla="*/ 303 w 440"/>
                <a:gd name="T71" fmla="*/ 115 h 412"/>
                <a:gd name="T72" fmla="*/ 306 w 440"/>
                <a:gd name="T73" fmla="*/ 129 h 4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0" h="412">
                  <a:moveTo>
                    <a:pt x="306" y="129"/>
                  </a:moveTo>
                  <a:lnTo>
                    <a:pt x="324" y="134"/>
                  </a:lnTo>
                  <a:lnTo>
                    <a:pt x="338" y="141"/>
                  </a:lnTo>
                  <a:lnTo>
                    <a:pt x="353" y="150"/>
                  </a:lnTo>
                  <a:lnTo>
                    <a:pt x="365" y="161"/>
                  </a:lnTo>
                  <a:lnTo>
                    <a:pt x="376" y="174"/>
                  </a:lnTo>
                  <a:lnTo>
                    <a:pt x="388" y="187"/>
                  </a:lnTo>
                  <a:lnTo>
                    <a:pt x="400" y="200"/>
                  </a:lnTo>
                  <a:lnTo>
                    <a:pt x="412" y="213"/>
                  </a:lnTo>
                  <a:lnTo>
                    <a:pt x="425" y="226"/>
                  </a:lnTo>
                  <a:lnTo>
                    <a:pt x="439" y="235"/>
                  </a:lnTo>
                  <a:lnTo>
                    <a:pt x="397" y="246"/>
                  </a:lnTo>
                  <a:lnTo>
                    <a:pt x="354" y="248"/>
                  </a:lnTo>
                  <a:lnTo>
                    <a:pt x="313" y="244"/>
                  </a:lnTo>
                  <a:lnTo>
                    <a:pt x="274" y="234"/>
                  </a:lnTo>
                  <a:lnTo>
                    <a:pt x="234" y="224"/>
                  </a:lnTo>
                  <a:lnTo>
                    <a:pt x="195" y="214"/>
                  </a:lnTo>
                  <a:lnTo>
                    <a:pt x="156" y="209"/>
                  </a:lnTo>
                  <a:lnTo>
                    <a:pt x="117" y="209"/>
                  </a:lnTo>
                  <a:lnTo>
                    <a:pt x="79" y="219"/>
                  </a:lnTo>
                  <a:lnTo>
                    <a:pt x="40" y="239"/>
                  </a:lnTo>
                  <a:lnTo>
                    <a:pt x="38" y="246"/>
                  </a:lnTo>
                  <a:lnTo>
                    <a:pt x="36" y="253"/>
                  </a:lnTo>
                  <a:lnTo>
                    <a:pt x="32" y="259"/>
                  </a:lnTo>
                  <a:lnTo>
                    <a:pt x="31" y="266"/>
                  </a:lnTo>
                  <a:lnTo>
                    <a:pt x="29" y="272"/>
                  </a:lnTo>
                  <a:lnTo>
                    <a:pt x="28" y="278"/>
                  </a:lnTo>
                  <a:lnTo>
                    <a:pt x="28" y="284"/>
                  </a:lnTo>
                  <a:lnTo>
                    <a:pt x="29" y="290"/>
                  </a:lnTo>
                  <a:lnTo>
                    <a:pt x="32" y="295"/>
                  </a:lnTo>
                  <a:lnTo>
                    <a:pt x="40" y="301"/>
                  </a:lnTo>
                  <a:lnTo>
                    <a:pt x="121" y="326"/>
                  </a:lnTo>
                  <a:lnTo>
                    <a:pt x="140" y="411"/>
                  </a:lnTo>
                  <a:lnTo>
                    <a:pt x="124" y="401"/>
                  </a:lnTo>
                  <a:lnTo>
                    <a:pt x="108" y="391"/>
                  </a:lnTo>
                  <a:lnTo>
                    <a:pt x="89" y="383"/>
                  </a:lnTo>
                  <a:lnTo>
                    <a:pt x="70" y="375"/>
                  </a:lnTo>
                  <a:lnTo>
                    <a:pt x="50" y="365"/>
                  </a:lnTo>
                  <a:lnTo>
                    <a:pt x="35" y="357"/>
                  </a:lnTo>
                  <a:lnTo>
                    <a:pt x="19" y="345"/>
                  </a:lnTo>
                  <a:lnTo>
                    <a:pt x="7" y="333"/>
                  </a:lnTo>
                  <a:lnTo>
                    <a:pt x="1" y="318"/>
                  </a:lnTo>
                  <a:lnTo>
                    <a:pt x="0" y="301"/>
                  </a:lnTo>
                  <a:lnTo>
                    <a:pt x="12" y="284"/>
                  </a:lnTo>
                  <a:lnTo>
                    <a:pt x="19" y="266"/>
                  </a:lnTo>
                  <a:lnTo>
                    <a:pt x="24" y="245"/>
                  </a:lnTo>
                  <a:lnTo>
                    <a:pt x="28" y="223"/>
                  </a:lnTo>
                  <a:lnTo>
                    <a:pt x="32" y="200"/>
                  </a:lnTo>
                  <a:lnTo>
                    <a:pt x="38" y="180"/>
                  </a:lnTo>
                  <a:lnTo>
                    <a:pt x="48" y="161"/>
                  </a:lnTo>
                  <a:lnTo>
                    <a:pt x="64" y="145"/>
                  </a:lnTo>
                  <a:lnTo>
                    <a:pt x="85" y="132"/>
                  </a:lnTo>
                  <a:lnTo>
                    <a:pt x="116" y="125"/>
                  </a:lnTo>
                  <a:lnTo>
                    <a:pt x="126" y="113"/>
                  </a:lnTo>
                  <a:lnTo>
                    <a:pt x="139" y="102"/>
                  </a:lnTo>
                  <a:lnTo>
                    <a:pt x="149" y="90"/>
                  </a:lnTo>
                  <a:lnTo>
                    <a:pt x="160" y="79"/>
                  </a:lnTo>
                  <a:lnTo>
                    <a:pt x="170" y="67"/>
                  </a:lnTo>
                  <a:lnTo>
                    <a:pt x="179" y="56"/>
                  </a:lnTo>
                  <a:lnTo>
                    <a:pt x="188" y="42"/>
                  </a:lnTo>
                  <a:lnTo>
                    <a:pt x="193" y="29"/>
                  </a:lnTo>
                  <a:lnTo>
                    <a:pt x="196" y="15"/>
                  </a:lnTo>
                  <a:lnTo>
                    <a:pt x="199" y="0"/>
                  </a:lnTo>
                  <a:lnTo>
                    <a:pt x="211" y="12"/>
                  </a:lnTo>
                  <a:lnTo>
                    <a:pt x="224" y="26"/>
                  </a:lnTo>
                  <a:lnTo>
                    <a:pt x="236" y="39"/>
                  </a:lnTo>
                  <a:lnTo>
                    <a:pt x="250" y="51"/>
                  </a:lnTo>
                  <a:lnTo>
                    <a:pt x="262" y="64"/>
                  </a:lnTo>
                  <a:lnTo>
                    <a:pt x="274" y="78"/>
                  </a:lnTo>
                  <a:lnTo>
                    <a:pt x="285" y="90"/>
                  </a:lnTo>
                  <a:lnTo>
                    <a:pt x="296" y="103"/>
                  </a:lnTo>
                  <a:lnTo>
                    <a:pt x="303" y="115"/>
                  </a:lnTo>
                  <a:lnTo>
                    <a:pt x="306" y="129"/>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Freeform 72"/>
            <p:cNvSpPr>
              <a:spLocks/>
            </p:cNvSpPr>
            <p:nvPr/>
          </p:nvSpPr>
          <p:spPr bwMode="auto">
            <a:xfrm>
              <a:off x="384" y="1932"/>
              <a:ext cx="19" cy="26"/>
            </a:xfrm>
            <a:custGeom>
              <a:avLst/>
              <a:gdLst>
                <a:gd name="T0" fmla="*/ 0 w 19"/>
                <a:gd name="T1" fmla="*/ 0 h 26"/>
                <a:gd name="T2" fmla="*/ 18 w 19"/>
                <a:gd name="T3" fmla="*/ 0 h 26"/>
                <a:gd name="T4" fmla="*/ 18 w 19"/>
                <a:gd name="T5" fmla="*/ 25 h 26"/>
                <a:gd name="T6" fmla="*/ 0 w 19"/>
                <a:gd name="T7" fmla="*/ 2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6">
                  <a:moveTo>
                    <a:pt x="0" y="0"/>
                  </a:moveTo>
                  <a:lnTo>
                    <a:pt x="18" y="0"/>
                  </a:lnTo>
                  <a:lnTo>
                    <a:pt x="18" y="25"/>
                  </a:lnTo>
                  <a:lnTo>
                    <a:pt x="0" y="25"/>
                  </a:lnTo>
                  <a:lnTo>
                    <a:pt x="0" y="0"/>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Freeform 73"/>
            <p:cNvSpPr>
              <a:spLocks/>
            </p:cNvSpPr>
            <p:nvPr/>
          </p:nvSpPr>
          <p:spPr bwMode="auto">
            <a:xfrm>
              <a:off x="1680" y="2313"/>
              <a:ext cx="233" cy="212"/>
            </a:xfrm>
            <a:custGeom>
              <a:avLst/>
              <a:gdLst>
                <a:gd name="T0" fmla="*/ 232 w 233"/>
                <a:gd name="T1" fmla="*/ 190 h 212"/>
                <a:gd name="T2" fmla="*/ 232 w 233"/>
                <a:gd name="T3" fmla="*/ 211 h 212"/>
                <a:gd name="T4" fmla="*/ 209 w 233"/>
                <a:gd name="T5" fmla="*/ 193 h 212"/>
                <a:gd name="T6" fmla="*/ 183 w 233"/>
                <a:gd name="T7" fmla="*/ 174 h 212"/>
                <a:gd name="T8" fmla="*/ 156 w 233"/>
                <a:gd name="T9" fmla="*/ 154 h 212"/>
                <a:gd name="T10" fmla="*/ 127 w 233"/>
                <a:gd name="T11" fmla="*/ 135 h 212"/>
                <a:gd name="T12" fmla="*/ 101 w 233"/>
                <a:gd name="T13" fmla="*/ 114 h 212"/>
                <a:gd name="T14" fmla="*/ 75 w 233"/>
                <a:gd name="T15" fmla="*/ 93 h 212"/>
                <a:gd name="T16" fmla="*/ 52 w 233"/>
                <a:gd name="T17" fmla="*/ 71 h 212"/>
                <a:gd name="T18" fmla="*/ 31 w 233"/>
                <a:gd name="T19" fmla="*/ 48 h 212"/>
                <a:gd name="T20" fmla="*/ 13 w 233"/>
                <a:gd name="T21" fmla="*/ 25 h 212"/>
                <a:gd name="T22" fmla="*/ 0 w 233"/>
                <a:gd name="T23" fmla="*/ 0 h 212"/>
                <a:gd name="T24" fmla="*/ 26 w 233"/>
                <a:gd name="T25" fmla="*/ 15 h 212"/>
                <a:gd name="T26" fmla="*/ 52 w 233"/>
                <a:gd name="T27" fmla="*/ 33 h 212"/>
                <a:gd name="T28" fmla="*/ 76 w 233"/>
                <a:gd name="T29" fmla="*/ 51 h 212"/>
                <a:gd name="T30" fmla="*/ 100 w 233"/>
                <a:gd name="T31" fmla="*/ 69 h 212"/>
                <a:gd name="T32" fmla="*/ 124 w 233"/>
                <a:gd name="T33" fmla="*/ 90 h 212"/>
                <a:gd name="T34" fmla="*/ 148 w 233"/>
                <a:gd name="T35" fmla="*/ 110 h 212"/>
                <a:gd name="T36" fmla="*/ 170 w 233"/>
                <a:gd name="T37" fmla="*/ 131 h 212"/>
                <a:gd name="T38" fmla="*/ 192 w 233"/>
                <a:gd name="T39" fmla="*/ 151 h 212"/>
                <a:gd name="T40" fmla="*/ 212 w 233"/>
                <a:gd name="T41" fmla="*/ 171 h 212"/>
                <a:gd name="T42" fmla="*/ 232 w 233"/>
                <a:gd name="T43" fmla="*/ 190 h 212"/>
                <a:gd name="T44" fmla="*/ 232 w 233"/>
                <a:gd name="T45" fmla="*/ 19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212">
                  <a:moveTo>
                    <a:pt x="232" y="190"/>
                  </a:moveTo>
                  <a:lnTo>
                    <a:pt x="232" y="211"/>
                  </a:lnTo>
                  <a:lnTo>
                    <a:pt x="209" y="193"/>
                  </a:lnTo>
                  <a:lnTo>
                    <a:pt x="183" y="174"/>
                  </a:lnTo>
                  <a:lnTo>
                    <a:pt x="156" y="154"/>
                  </a:lnTo>
                  <a:lnTo>
                    <a:pt x="127" y="135"/>
                  </a:lnTo>
                  <a:lnTo>
                    <a:pt x="101" y="114"/>
                  </a:lnTo>
                  <a:lnTo>
                    <a:pt x="75" y="93"/>
                  </a:lnTo>
                  <a:lnTo>
                    <a:pt x="52" y="71"/>
                  </a:lnTo>
                  <a:lnTo>
                    <a:pt x="31" y="48"/>
                  </a:lnTo>
                  <a:lnTo>
                    <a:pt x="13" y="25"/>
                  </a:lnTo>
                  <a:lnTo>
                    <a:pt x="0" y="0"/>
                  </a:lnTo>
                  <a:lnTo>
                    <a:pt x="26" y="15"/>
                  </a:lnTo>
                  <a:lnTo>
                    <a:pt x="52" y="33"/>
                  </a:lnTo>
                  <a:lnTo>
                    <a:pt x="76" y="51"/>
                  </a:lnTo>
                  <a:lnTo>
                    <a:pt x="100" y="69"/>
                  </a:lnTo>
                  <a:lnTo>
                    <a:pt x="124" y="90"/>
                  </a:lnTo>
                  <a:lnTo>
                    <a:pt x="148" y="110"/>
                  </a:lnTo>
                  <a:lnTo>
                    <a:pt x="170" y="131"/>
                  </a:lnTo>
                  <a:lnTo>
                    <a:pt x="192" y="151"/>
                  </a:lnTo>
                  <a:lnTo>
                    <a:pt x="212" y="171"/>
                  </a:lnTo>
                  <a:lnTo>
                    <a:pt x="232" y="19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Freeform 74"/>
            <p:cNvSpPr>
              <a:spLocks/>
            </p:cNvSpPr>
            <p:nvPr/>
          </p:nvSpPr>
          <p:spPr bwMode="auto">
            <a:xfrm>
              <a:off x="1192" y="2381"/>
              <a:ext cx="965" cy="580"/>
            </a:xfrm>
            <a:custGeom>
              <a:avLst/>
              <a:gdLst>
                <a:gd name="T0" fmla="*/ 728 w 965"/>
                <a:gd name="T1" fmla="*/ 280 h 580"/>
                <a:gd name="T2" fmla="*/ 750 w 965"/>
                <a:gd name="T3" fmla="*/ 316 h 580"/>
                <a:gd name="T4" fmla="*/ 773 w 965"/>
                <a:gd name="T5" fmla="*/ 355 h 580"/>
                <a:gd name="T6" fmla="*/ 801 w 965"/>
                <a:gd name="T7" fmla="*/ 386 h 580"/>
                <a:gd name="T8" fmla="*/ 841 w 965"/>
                <a:gd name="T9" fmla="*/ 400 h 580"/>
                <a:gd name="T10" fmla="*/ 884 w 965"/>
                <a:gd name="T11" fmla="*/ 414 h 580"/>
                <a:gd name="T12" fmla="*/ 908 w 965"/>
                <a:gd name="T13" fmla="*/ 447 h 580"/>
                <a:gd name="T14" fmla="*/ 926 w 965"/>
                <a:gd name="T15" fmla="*/ 485 h 580"/>
                <a:gd name="T16" fmla="*/ 940 w 965"/>
                <a:gd name="T17" fmla="*/ 524 h 580"/>
                <a:gd name="T18" fmla="*/ 954 w 965"/>
                <a:gd name="T19" fmla="*/ 561 h 580"/>
                <a:gd name="T20" fmla="*/ 932 w 965"/>
                <a:gd name="T21" fmla="*/ 574 h 580"/>
                <a:gd name="T22" fmla="*/ 914 w 965"/>
                <a:gd name="T23" fmla="*/ 536 h 580"/>
                <a:gd name="T24" fmla="*/ 904 w 965"/>
                <a:gd name="T25" fmla="*/ 494 h 580"/>
                <a:gd name="T26" fmla="*/ 888 w 965"/>
                <a:gd name="T27" fmla="*/ 455 h 580"/>
                <a:gd name="T28" fmla="*/ 860 w 965"/>
                <a:gd name="T29" fmla="*/ 428 h 580"/>
                <a:gd name="T30" fmla="*/ 810 w 965"/>
                <a:gd name="T31" fmla="*/ 419 h 580"/>
                <a:gd name="T32" fmla="*/ 715 w 965"/>
                <a:gd name="T33" fmla="*/ 404 h 580"/>
                <a:gd name="T34" fmla="*/ 614 w 965"/>
                <a:gd name="T35" fmla="*/ 398 h 580"/>
                <a:gd name="T36" fmla="*/ 514 w 965"/>
                <a:gd name="T37" fmla="*/ 398 h 580"/>
                <a:gd name="T38" fmla="*/ 415 w 965"/>
                <a:gd name="T39" fmla="*/ 400 h 580"/>
                <a:gd name="T40" fmla="*/ 322 w 965"/>
                <a:gd name="T41" fmla="*/ 398 h 580"/>
                <a:gd name="T42" fmla="*/ 611 w 965"/>
                <a:gd name="T43" fmla="*/ 379 h 580"/>
                <a:gd name="T44" fmla="*/ 584 w 965"/>
                <a:gd name="T45" fmla="*/ 359 h 580"/>
                <a:gd name="T46" fmla="*/ 554 w 965"/>
                <a:gd name="T47" fmla="*/ 343 h 580"/>
                <a:gd name="T48" fmla="*/ 519 w 965"/>
                <a:gd name="T49" fmla="*/ 326 h 580"/>
                <a:gd name="T50" fmla="*/ 484 w 965"/>
                <a:gd name="T51" fmla="*/ 311 h 580"/>
                <a:gd name="T52" fmla="*/ 436 w 965"/>
                <a:gd name="T53" fmla="*/ 291 h 580"/>
                <a:gd name="T54" fmla="*/ 369 w 965"/>
                <a:gd name="T55" fmla="*/ 276 h 580"/>
                <a:gd name="T56" fmla="*/ 302 w 965"/>
                <a:gd name="T57" fmla="*/ 267 h 580"/>
                <a:gd name="T58" fmla="*/ 233 w 965"/>
                <a:gd name="T59" fmla="*/ 263 h 580"/>
                <a:gd name="T60" fmla="*/ 164 w 965"/>
                <a:gd name="T61" fmla="*/ 258 h 580"/>
                <a:gd name="T62" fmla="*/ 187 w 965"/>
                <a:gd name="T63" fmla="*/ 249 h 580"/>
                <a:gd name="T64" fmla="*/ 299 w 965"/>
                <a:gd name="T65" fmla="*/ 252 h 580"/>
                <a:gd name="T66" fmla="*/ 401 w 965"/>
                <a:gd name="T67" fmla="*/ 269 h 580"/>
                <a:gd name="T68" fmla="*/ 500 w 965"/>
                <a:gd name="T69" fmla="*/ 299 h 580"/>
                <a:gd name="T70" fmla="*/ 593 w 965"/>
                <a:gd name="T71" fmla="*/ 343 h 580"/>
                <a:gd name="T72" fmla="*/ 646 w 965"/>
                <a:gd name="T73" fmla="*/ 377 h 580"/>
                <a:gd name="T74" fmla="*/ 665 w 965"/>
                <a:gd name="T75" fmla="*/ 387 h 580"/>
                <a:gd name="T76" fmla="*/ 690 w 965"/>
                <a:gd name="T77" fmla="*/ 393 h 580"/>
                <a:gd name="T78" fmla="*/ 718 w 965"/>
                <a:gd name="T79" fmla="*/ 394 h 580"/>
                <a:gd name="T80" fmla="*/ 747 w 965"/>
                <a:gd name="T81" fmla="*/ 394 h 580"/>
                <a:gd name="T82" fmla="*/ 760 w 965"/>
                <a:gd name="T83" fmla="*/ 369 h 580"/>
                <a:gd name="T84" fmla="*/ 700 w 965"/>
                <a:gd name="T85" fmla="*/ 278 h 580"/>
                <a:gd name="T86" fmla="*/ 621 w 965"/>
                <a:gd name="T87" fmla="*/ 195 h 580"/>
                <a:gd name="T88" fmla="*/ 524 w 965"/>
                <a:gd name="T89" fmla="*/ 121 h 580"/>
                <a:gd name="T90" fmla="*/ 415 w 965"/>
                <a:gd name="T91" fmla="*/ 63 h 580"/>
                <a:gd name="T92" fmla="*/ 297 w 965"/>
                <a:gd name="T93" fmla="*/ 22 h 580"/>
                <a:gd name="T94" fmla="*/ 239 w 965"/>
                <a:gd name="T95" fmla="*/ 18 h 580"/>
                <a:gd name="T96" fmla="*/ 176 w 965"/>
                <a:gd name="T97" fmla="*/ 17 h 580"/>
                <a:gd name="T98" fmla="*/ 114 w 965"/>
                <a:gd name="T99" fmla="*/ 17 h 580"/>
                <a:gd name="T100" fmla="*/ 54 w 965"/>
                <a:gd name="T101" fmla="*/ 21 h 580"/>
                <a:gd name="T102" fmla="*/ 0 w 965"/>
                <a:gd name="T103" fmla="*/ 28 h 580"/>
                <a:gd name="T104" fmla="*/ 170 w 965"/>
                <a:gd name="T105" fmla="*/ 0 h 580"/>
                <a:gd name="T106" fmla="*/ 334 w 965"/>
                <a:gd name="T107" fmla="*/ 19 h 580"/>
                <a:gd name="T108" fmla="*/ 482 w 965"/>
                <a:gd name="T109" fmla="*/ 79 h 580"/>
                <a:gd name="T110" fmla="*/ 611 w 965"/>
                <a:gd name="T111" fmla="*/ 164 h 580"/>
                <a:gd name="T112" fmla="*/ 715 w 965"/>
                <a:gd name="T113" fmla="*/ 265 h 5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65" h="580">
                  <a:moveTo>
                    <a:pt x="715" y="265"/>
                  </a:moveTo>
                  <a:lnTo>
                    <a:pt x="728" y="280"/>
                  </a:lnTo>
                  <a:lnTo>
                    <a:pt x="740" y="298"/>
                  </a:lnTo>
                  <a:lnTo>
                    <a:pt x="750" y="316"/>
                  </a:lnTo>
                  <a:lnTo>
                    <a:pt x="760" y="336"/>
                  </a:lnTo>
                  <a:lnTo>
                    <a:pt x="773" y="355"/>
                  </a:lnTo>
                  <a:lnTo>
                    <a:pt x="785" y="372"/>
                  </a:lnTo>
                  <a:lnTo>
                    <a:pt x="801" y="386"/>
                  </a:lnTo>
                  <a:lnTo>
                    <a:pt x="819" y="396"/>
                  </a:lnTo>
                  <a:lnTo>
                    <a:pt x="841" y="400"/>
                  </a:lnTo>
                  <a:lnTo>
                    <a:pt x="869" y="398"/>
                  </a:lnTo>
                  <a:lnTo>
                    <a:pt x="884" y="414"/>
                  </a:lnTo>
                  <a:lnTo>
                    <a:pt x="898" y="430"/>
                  </a:lnTo>
                  <a:lnTo>
                    <a:pt x="908" y="447"/>
                  </a:lnTo>
                  <a:lnTo>
                    <a:pt x="917" y="465"/>
                  </a:lnTo>
                  <a:lnTo>
                    <a:pt x="926" y="485"/>
                  </a:lnTo>
                  <a:lnTo>
                    <a:pt x="933" y="504"/>
                  </a:lnTo>
                  <a:lnTo>
                    <a:pt x="940" y="524"/>
                  </a:lnTo>
                  <a:lnTo>
                    <a:pt x="948" y="542"/>
                  </a:lnTo>
                  <a:lnTo>
                    <a:pt x="954" y="561"/>
                  </a:lnTo>
                  <a:lnTo>
                    <a:pt x="964" y="579"/>
                  </a:lnTo>
                  <a:lnTo>
                    <a:pt x="932" y="574"/>
                  </a:lnTo>
                  <a:lnTo>
                    <a:pt x="923" y="557"/>
                  </a:lnTo>
                  <a:lnTo>
                    <a:pt x="914" y="536"/>
                  </a:lnTo>
                  <a:lnTo>
                    <a:pt x="908" y="515"/>
                  </a:lnTo>
                  <a:lnTo>
                    <a:pt x="904" y="494"/>
                  </a:lnTo>
                  <a:lnTo>
                    <a:pt x="896" y="474"/>
                  </a:lnTo>
                  <a:lnTo>
                    <a:pt x="888" y="455"/>
                  </a:lnTo>
                  <a:lnTo>
                    <a:pt x="876" y="439"/>
                  </a:lnTo>
                  <a:lnTo>
                    <a:pt x="860" y="428"/>
                  </a:lnTo>
                  <a:lnTo>
                    <a:pt x="838" y="421"/>
                  </a:lnTo>
                  <a:lnTo>
                    <a:pt x="810" y="419"/>
                  </a:lnTo>
                  <a:lnTo>
                    <a:pt x="762" y="409"/>
                  </a:lnTo>
                  <a:lnTo>
                    <a:pt x="715" y="404"/>
                  </a:lnTo>
                  <a:lnTo>
                    <a:pt x="665" y="400"/>
                  </a:lnTo>
                  <a:lnTo>
                    <a:pt x="614" y="398"/>
                  </a:lnTo>
                  <a:lnTo>
                    <a:pt x="565" y="398"/>
                  </a:lnTo>
                  <a:lnTo>
                    <a:pt x="514" y="398"/>
                  </a:lnTo>
                  <a:lnTo>
                    <a:pt x="464" y="398"/>
                  </a:lnTo>
                  <a:lnTo>
                    <a:pt x="415" y="400"/>
                  </a:lnTo>
                  <a:lnTo>
                    <a:pt x="368" y="400"/>
                  </a:lnTo>
                  <a:lnTo>
                    <a:pt x="322" y="398"/>
                  </a:lnTo>
                  <a:lnTo>
                    <a:pt x="620" y="390"/>
                  </a:lnTo>
                  <a:lnTo>
                    <a:pt x="611" y="379"/>
                  </a:lnTo>
                  <a:lnTo>
                    <a:pt x="598" y="369"/>
                  </a:lnTo>
                  <a:lnTo>
                    <a:pt x="584" y="359"/>
                  </a:lnTo>
                  <a:lnTo>
                    <a:pt x="570" y="351"/>
                  </a:lnTo>
                  <a:lnTo>
                    <a:pt x="554" y="343"/>
                  </a:lnTo>
                  <a:lnTo>
                    <a:pt x="536" y="334"/>
                  </a:lnTo>
                  <a:lnTo>
                    <a:pt x="519" y="326"/>
                  </a:lnTo>
                  <a:lnTo>
                    <a:pt x="501" y="319"/>
                  </a:lnTo>
                  <a:lnTo>
                    <a:pt x="484" y="311"/>
                  </a:lnTo>
                  <a:lnTo>
                    <a:pt x="466" y="304"/>
                  </a:lnTo>
                  <a:lnTo>
                    <a:pt x="436" y="291"/>
                  </a:lnTo>
                  <a:lnTo>
                    <a:pt x="403" y="283"/>
                  </a:lnTo>
                  <a:lnTo>
                    <a:pt x="369" y="276"/>
                  </a:lnTo>
                  <a:lnTo>
                    <a:pt x="336" y="270"/>
                  </a:lnTo>
                  <a:lnTo>
                    <a:pt x="302" y="267"/>
                  </a:lnTo>
                  <a:lnTo>
                    <a:pt x="267" y="265"/>
                  </a:lnTo>
                  <a:lnTo>
                    <a:pt x="233" y="263"/>
                  </a:lnTo>
                  <a:lnTo>
                    <a:pt x="198" y="260"/>
                  </a:lnTo>
                  <a:lnTo>
                    <a:pt x="164" y="258"/>
                  </a:lnTo>
                  <a:lnTo>
                    <a:pt x="132" y="253"/>
                  </a:lnTo>
                  <a:lnTo>
                    <a:pt x="187" y="249"/>
                  </a:lnTo>
                  <a:lnTo>
                    <a:pt x="244" y="249"/>
                  </a:lnTo>
                  <a:lnTo>
                    <a:pt x="299" y="252"/>
                  </a:lnTo>
                  <a:lnTo>
                    <a:pt x="350" y="259"/>
                  </a:lnTo>
                  <a:lnTo>
                    <a:pt x="401" y="269"/>
                  </a:lnTo>
                  <a:lnTo>
                    <a:pt x="452" y="283"/>
                  </a:lnTo>
                  <a:lnTo>
                    <a:pt x="500" y="299"/>
                  </a:lnTo>
                  <a:lnTo>
                    <a:pt x="548" y="320"/>
                  </a:lnTo>
                  <a:lnTo>
                    <a:pt x="593" y="343"/>
                  </a:lnTo>
                  <a:lnTo>
                    <a:pt x="639" y="369"/>
                  </a:lnTo>
                  <a:lnTo>
                    <a:pt x="646" y="377"/>
                  </a:lnTo>
                  <a:lnTo>
                    <a:pt x="655" y="383"/>
                  </a:lnTo>
                  <a:lnTo>
                    <a:pt x="665" y="387"/>
                  </a:lnTo>
                  <a:lnTo>
                    <a:pt x="676" y="391"/>
                  </a:lnTo>
                  <a:lnTo>
                    <a:pt x="690" y="393"/>
                  </a:lnTo>
                  <a:lnTo>
                    <a:pt x="704" y="393"/>
                  </a:lnTo>
                  <a:lnTo>
                    <a:pt x="718" y="394"/>
                  </a:lnTo>
                  <a:lnTo>
                    <a:pt x="732" y="394"/>
                  </a:lnTo>
                  <a:lnTo>
                    <a:pt x="747" y="394"/>
                  </a:lnTo>
                  <a:lnTo>
                    <a:pt x="760" y="394"/>
                  </a:lnTo>
                  <a:lnTo>
                    <a:pt x="760" y="369"/>
                  </a:lnTo>
                  <a:lnTo>
                    <a:pt x="734" y="323"/>
                  </a:lnTo>
                  <a:lnTo>
                    <a:pt x="700" y="278"/>
                  </a:lnTo>
                  <a:lnTo>
                    <a:pt x="664" y="235"/>
                  </a:lnTo>
                  <a:lnTo>
                    <a:pt x="621" y="195"/>
                  </a:lnTo>
                  <a:lnTo>
                    <a:pt x="576" y="156"/>
                  </a:lnTo>
                  <a:lnTo>
                    <a:pt x="524" y="121"/>
                  </a:lnTo>
                  <a:lnTo>
                    <a:pt x="472" y="89"/>
                  </a:lnTo>
                  <a:lnTo>
                    <a:pt x="415" y="63"/>
                  </a:lnTo>
                  <a:lnTo>
                    <a:pt x="357" y="39"/>
                  </a:lnTo>
                  <a:lnTo>
                    <a:pt x="297" y="22"/>
                  </a:lnTo>
                  <a:lnTo>
                    <a:pt x="268" y="21"/>
                  </a:lnTo>
                  <a:lnTo>
                    <a:pt x="239" y="18"/>
                  </a:lnTo>
                  <a:lnTo>
                    <a:pt x="207" y="18"/>
                  </a:lnTo>
                  <a:lnTo>
                    <a:pt x="176" y="17"/>
                  </a:lnTo>
                  <a:lnTo>
                    <a:pt x="144" y="17"/>
                  </a:lnTo>
                  <a:lnTo>
                    <a:pt x="114" y="17"/>
                  </a:lnTo>
                  <a:lnTo>
                    <a:pt x="82" y="18"/>
                  </a:lnTo>
                  <a:lnTo>
                    <a:pt x="54" y="21"/>
                  </a:lnTo>
                  <a:lnTo>
                    <a:pt x="25" y="24"/>
                  </a:lnTo>
                  <a:lnTo>
                    <a:pt x="0" y="28"/>
                  </a:lnTo>
                  <a:lnTo>
                    <a:pt x="85" y="7"/>
                  </a:lnTo>
                  <a:lnTo>
                    <a:pt x="170" y="0"/>
                  </a:lnTo>
                  <a:lnTo>
                    <a:pt x="253" y="4"/>
                  </a:lnTo>
                  <a:lnTo>
                    <a:pt x="334" y="19"/>
                  </a:lnTo>
                  <a:lnTo>
                    <a:pt x="410" y="46"/>
                  </a:lnTo>
                  <a:lnTo>
                    <a:pt x="482" y="79"/>
                  </a:lnTo>
                  <a:lnTo>
                    <a:pt x="549" y="118"/>
                  </a:lnTo>
                  <a:lnTo>
                    <a:pt x="611" y="164"/>
                  </a:lnTo>
                  <a:lnTo>
                    <a:pt x="667" y="213"/>
                  </a:lnTo>
                  <a:lnTo>
                    <a:pt x="715" y="26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Freeform 75"/>
            <p:cNvSpPr>
              <a:spLocks/>
            </p:cNvSpPr>
            <p:nvPr/>
          </p:nvSpPr>
          <p:spPr bwMode="auto">
            <a:xfrm>
              <a:off x="855" y="2428"/>
              <a:ext cx="311" cy="437"/>
            </a:xfrm>
            <a:custGeom>
              <a:avLst/>
              <a:gdLst>
                <a:gd name="T0" fmla="*/ 310 w 311"/>
                <a:gd name="T1" fmla="*/ 17 h 437"/>
                <a:gd name="T2" fmla="*/ 261 w 311"/>
                <a:gd name="T3" fmla="*/ 48 h 437"/>
                <a:gd name="T4" fmla="*/ 212 w 311"/>
                <a:gd name="T5" fmla="*/ 81 h 437"/>
                <a:gd name="T6" fmla="*/ 168 w 311"/>
                <a:gd name="T7" fmla="*/ 117 h 437"/>
                <a:gd name="T8" fmla="*/ 128 w 311"/>
                <a:gd name="T9" fmla="*/ 156 h 437"/>
                <a:gd name="T10" fmla="*/ 92 w 311"/>
                <a:gd name="T11" fmla="*/ 197 h 437"/>
                <a:gd name="T12" fmla="*/ 61 w 311"/>
                <a:gd name="T13" fmla="*/ 241 h 437"/>
                <a:gd name="T14" fmla="*/ 36 w 311"/>
                <a:gd name="T15" fmla="*/ 287 h 437"/>
                <a:gd name="T16" fmla="*/ 19 w 311"/>
                <a:gd name="T17" fmla="*/ 335 h 437"/>
                <a:gd name="T18" fmla="*/ 9 w 311"/>
                <a:gd name="T19" fmla="*/ 385 h 437"/>
                <a:gd name="T20" fmla="*/ 4 w 311"/>
                <a:gd name="T21" fmla="*/ 436 h 437"/>
                <a:gd name="T22" fmla="*/ 0 w 311"/>
                <a:gd name="T23" fmla="*/ 436 h 437"/>
                <a:gd name="T24" fmla="*/ 0 w 311"/>
                <a:gd name="T25" fmla="*/ 415 h 437"/>
                <a:gd name="T26" fmla="*/ 1 w 311"/>
                <a:gd name="T27" fmla="*/ 392 h 437"/>
                <a:gd name="T28" fmla="*/ 4 w 311"/>
                <a:gd name="T29" fmla="*/ 369 h 437"/>
                <a:gd name="T30" fmla="*/ 9 w 311"/>
                <a:gd name="T31" fmla="*/ 347 h 437"/>
                <a:gd name="T32" fmla="*/ 13 w 311"/>
                <a:gd name="T33" fmla="*/ 325 h 437"/>
                <a:gd name="T34" fmla="*/ 20 w 311"/>
                <a:gd name="T35" fmla="*/ 303 h 437"/>
                <a:gd name="T36" fmla="*/ 26 w 311"/>
                <a:gd name="T37" fmla="*/ 280 h 437"/>
                <a:gd name="T38" fmla="*/ 32 w 311"/>
                <a:gd name="T39" fmla="*/ 259 h 437"/>
                <a:gd name="T40" fmla="*/ 38 w 311"/>
                <a:gd name="T41" fmla="*/ 238 h 437"/>
                <a:gd name="T42" fmla="*/ 41 w 311"/>
                <a:gd name="T43" fmla="*/ 218 h 437"/>
                <a:gd name="T44" fmla="*/ 63 w 311"/>
                <a:gd name="T45" fmla="*/ 191 h 437"/>
                <a:gd name="T46" fmla="*/ 85 w 311"/>
                <a:gd name="T47" fmla="*/ 167 h 437"/>
                <a:gd name="T48" fmla="*/ 110 w 311"/>
                <a:gd name="T49" fmla="*/ 144 h 437"/>
                <a:gd name="T50" fmla="*/ 136 w 311"/>
                <a:gd name="T51" fmla="*/ 121 h 437"/>
                <a:gd name="T52" fmla="*/ 165 w 311"/>
                <a:gd name="T53" fmla="*/ 101 h 437"/>
                <a:gd name="T54" fmla="*/ 193 w 311"/>
                <a:gd name="T55" fmla="*/ 80 h 437"/>
                <a:gd name="T56" fmla="*/ 224 w 311"/>
                <a:gd name="T57" fmla="*/ 59 h 437"/>
                <a:gd name="T58" fmla="*/ 252 w 311"/>
                <a:gd name="T59" fmla="*/ 39 h 437"/>
                <a:gd name="T60" fmla="*/ 281 w 311"/>
                <a:gd name="T61" fmla="*/ 20 h 437"/>
                <a:gd name="T62" fmla="*/ 310 w 311"/>
                <a:gd name="T63" fmla="*/ 0 h 437"/>
                <a:gd name="T64" fmla="*/ 310 w 311"/>
                <a:gd name="T65" fmla="*/ 17 h 437"/>
                <a:gd name="T66" fmla="*/ 310 w 311"/>
                <a:gd name="T67" fmla="*/ 17 h 4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1" h="437">
                  <a:moveTo>
                    <a:pt x="310" y="17"/>
                  </a:moveTo>
                  <a:lnTo>
                    <a:pt x="261" y="48"/>
                  </a:lnTo>
                  <a:lnTo>
                    <a:pt x="212" y="81"/>
                  </a:lnTo>
                  <a:lnTo>
                    <a:pt x="168" y="117"/>
                  </a:lnTo>
                  <a:lnTo>
                    <a:pt x="128" y="156"/>
                  </a:lnTo>
                  <a:lnTo>
                    <a:pt x="92" y="197"/>
                  </a:lnTo>
                  <a:lnTo>
                    <a:pt x="61" y="241"/>
                  </a:lnTo>
                  <a:lnTo>
                    <a:pt x="36" y="287"/>
                  </a:lnTo>
                  <a:lnTo>
                    <a:pt x="19" y="335"/>
                  </a:lnTo>
                  <a:lnTo>
                    <a:pt x="9" y="385"/>
                  </a:lnTo>
                  <a:lnTo>
                    <a:pt x="4" y="436"/>
                  </a:lnTo>
                  <a:lnTo>
                    <a:pt x="0" y="436"/>
                  </a:lnTo>
                  <a:lnTo>
                    <a:pt x="0" y="415"/>
                  </a:lnTo>
                  <a:lnTo>
                    <a:pt x="1" y="392"/>
                  </a:lnTo>
                  <a:lnTo>
                    <a:pt x="4" y="369"/>
                  </a:lnTo>
                  <a:lnTo>
                    <a:pt x="9" y="347"/>
                  </a:lnTo>
                  <a:lnTo>
                    <a:pt x="13" y="325"/>
                  </a:lnTo>
                  <a:lnTo>
                    <a:pt x="20" y="303"/>
                  </a:lnTo>
                  <a:lnTo>
                    <a:pt x="26" y="280"/>
                  </a:lnTo>
                  <a:lnTo>
                    <a:pt x="32" y="259"/>
                  </a:lnTo>
                  <a:lnTo>
                    <a:pt x="38" y="238"/>
                  </a:lnTo>
                  <a:lnTo>
                    <a:pt x="41" y="218"/>
                  </a:lnTo>
                  <a:lnTo>
                    <a:pt x="63" y="191"/>
                  </a:lnTo>
                  <a:lnTo>
                    <a:pt x="85" y="167"/>
                  </a:lnTo>
                  <a:lnTo>
                    <a:pt x="110" y="144"/>
                  </a:lnTo>
                  <a:lnTo>
                    <a:pt x="136" y="121"/>
                  </a:lnTo>
                  <a:lnTo>
                    <a:pt x="165" y="101"/>
                  </a:lnTo>
                  <a:lnTo>
                    <a:pt x="193" y="80"/>
                  </a:lnTo>
                  <a:lnTo>
                    <a:pt x="224" y="59"/>
                  </a:lnTo>
                  <a:lnTo>
                    <a:pt x="252" y="39"/>
                  </a:lnTo>
                  <a:lnTo>
                    <a:pt x="281" y="20"/>
                  </a:lnTo>
                  <a:lnTo>
                    <a:pt x="310" y="0"/>
                  </a:lnTo>
                  <a:lnTo>
                    <a:pt x="310" y="17"/>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Freeform 76"/>
            <p:cNvSpPr>
              <a:spLocks/>
            </p:cNvSpPr>
            <p:nvPr/>
          </p:nvSpPr>
          <p:spPr bwMode="auto">
            <a:xfrm>
              <a:off x="1151" y="2495"/>
              <a:ext cx="638" cy="145"/>
            </a:xfrm>
            <a:custGeom>
              <a:avLst/>
              <a:gdLst>
                <a:gd name="T0" fmla="*/ 617 w 638"/>
                <a:gd name="T1" fmla="*/ 109 h 145"/>
                <a:gd name="T2" fmla="*/ 618 w 638"/>
                <a:gd name="T3" fmla="*/ 112 h 145"/>
                <a:gd name="T4" fmla="*/ 622 w 638"/>
                <a:gd name="T5" fmla="*/ 114 h 145"/>
                <a:gd name="T6" fmla="*/ 625 w 638"/>
                <a:gd name="T7" fmla="*/ 116 h 145"/>
                <a:gd name="T8" fmla="*/ 630 w 638"/>
                <a:gd name="T9" fmla="*/ 119 h 145"/>
                <a:gd name="T10" fmla="*/ 633 w 638"/>
                <a:gd name="T11" fmla="*/ 120 h 145"/>
                <a:gd name="T12" fmla="*/ 634 w 638"/>
                <a:gd name="T13" fmla="*/ 123 h 145"/>
                <a:gd name="T14" fmla="*/ 637 w 638"/>
                <a:gd name="T15" fmla="*/ 124 h 145"/>
                <a:gd name="T16" fmla="*/ 637 w 638"/>
                <a:gd name="T17" fmla="*/ 127 h 145"/>
                <a:gd name="T18" fmla="*/ 637 w 638"/>
                <a:gd name="T19" fmla="*/ 130 h 145"/>
                <a:gd name="T20" fmla="*/ 634 w 638"/>
                <a:gd name="T21" fmla="*/ 134 h 145"/>
                <a:gd name="T22" fmla="*/ 617 w 638"/>
                <a:gd name="T23" fmla="*/ 144 h 145"/>
                <a:gd name="T24" fmla="*/ 577 w 638"/>
                <a:gd name="T25" fmla="*/ 134 h 145"/>
                <a:gd name="T26" fmla="*/ 536 w 638"/>
                <a:gd name="T27" fmla="*/ 123 h 145"/>
                <a:gd name="T28" fmla="*/ 493 w 638"/>
                <a:gd name="T29" fmla="*/ 113 h 145"/>
                <a:gd name="T30" fmla="*/ 453 w 638"/>
                <a:gd name="T31" fmla="*/ 102 h 145"/>
                <a:gd name="T32" fmla="*/ 412 w 638"/>
                <a:gd name="T33" fmla="*/ 92 h 145"/>
                <a:gd name="T34" fmla="*/ 372 w 638"/>
                <a:gd name="T35" fmla="*/ 81 h 145"/>
                <a:gd name="T36" fmla="*/ 331 w 638"/>
                <a:gd name="T37" fmla="*/ 71 h 145"/>
                <a:gd name="T38" fmla="*/ 290 w 638"/>
                <a:gd name="T39" fmla="*/ 59 h 145"/>
                <a:gd name="T40" fmla="*/ 252 w 638"/>
                <a:gd name="T41" fmla="*/ 46 h 145"/>
                <a:gd name="T42" fmla="*/ 211 w 638"/>
                <a:gd name="T43" fmla="*/ 34 h 145"/>
                <a:gd name="T44" fmla="*/ 192 w 638"/>
                <a:gd name="T45" fmla="*/ 34 h 145"/>
                <a:gd name="T46" fmla="*/ 170 w 638"/>
                <a:gd name="T47" fmla="*/ 34 h 145"/>
                <a:gd name="T48" fmla="*/ 149 w 638"/>
                <a:gd name="T49" fmla="*/ 34 h 145"/>
                <a:gd name="T50" fmla="*/ 128 w 638"/>
                <a:gd name="T51" fmla="*/ 35 h 145"/>
                <a:gd name="T52" fmla="*/ 107 w 638"/>
                <a:gd name="T53" fmla="*/ 36 h 145"/>
                <a:gd name="T54" fmla="*/ 85 w 638"/>
                <a:gd name="T55" fmla="*/ 38 h 145"/>
                <a:gd name="T56" fmla="*/ 64 w 638"/>
                <a:gd name="T57" fmla="*/ 39 h 145"/>
                <a:gd name="T58" fmla="*/ 44 w 638"/>
                <a:gd name="T59" fmla="*/ 40 h 145"/>
                <a:gd name="T60" fmla="*/ 22 w 638"/>
                <a:gd name="T61" fmla="*/ 42 h 145"/>
                <a:gd name="T62" fmla="*/ 0 w 638"/>
                <a:gd name="T63" fmla="*/ 43 h 145"/>
                <a:gd name="T64" fmla="*/ 0 w 638"/>
                <a:gd name="T65" fmla="*/ 39 h 145"/>
                <a:gd name="T66" fmla="*/ 0 w 638"/>
                <a:gd name="T67" fmla="*/ 34 h 145"/>
                <a:gd name="T68" fmla="*/ 1 w 638"/>
                <a:gd name="T69" fmla="*/ 28 h 145"/>
                <a:gd name="T70" fmla="*/ 1 w 638"/>
                <a:gd name="T71" fmla="*/ 22 h 145"/>
                <a:gd name="T72" fmla="*/ 3 w 638"/>
                <a:gd name="T73" fmla="*/ 18 h 145"/>
                <a:gd name="T74" fmla="*/ 4 w 638"/>
                <a:gd name="T75" fmla="*/ 13 h 145"/>
                <a:gd name="T76" fmla="*/ 9 w 638"/>
                <a:gd name="T77" fmla="*/ 8 h 145"/>
                <a:gd name="T78" fmla="*/ 13 w 638"/>
                <a:gd name="T79" fmla="*/ 6 h 145"/>
                <a:gd name="T80" fmla="*/ 19 w 638"/>
                <a:gd name="T81" fmla="*/ 3 h 145"/>
                <a:gd name="T82" fmla="*/ 26 w 638"/>
                <a:gd name="T83" fmla="*/ 0 h 145"/>
                <a:gd name="T84" fmla="*/ 89 w 638"/>
                <a:gd name="T85" fmla="*/ 0 h 145"/>
                <a:gd name="T86" fmla="*/ 151 w 638"/>
                <a:gd name="T87" fmla="*/ 4 h 145"/>
                <a:gd name="T88" fmla="*/ 212 w 638"/>
                <a:gd name="T89" fmla="*/ 13 h 145"/>
                <a:gd name="T90" fmla="*/ 272 w 638"/>
                <a:gd name="T91" fmla="*/ 25 h 145"/>
                <a:gd name="T92" fmla="*/ 331 w 638"/>
                <a:gd name="T93" fmla="*/ 39 h 145"/>
                <a:gd name="T94" fmla="*/ 388 w 638"/>
                <a:gd name="T95" fmla="*/ 54 h 145"/>
                <a:gd name="T96" fmla="*/ 445 w 638"/>
                <a:gd name="T97" fmla="*/ 70 h 145"/>
                <a:gd name="T98" fmla="*/ 502 w 638"/>
                <a:gd name="T99" fmla="*/ 84 h 145"/>
                <a:gd name="T100" fmla="*/ 561 w 638"/>
                <a:gd name="T101" fmla="*/ 98 h 145"/>
                <a:gd name="T102" fmla="*/ 617 w 638"/>
                <a:gd name="T103" fmla="*/ 109 h 145"/>
                <a:gd name="T104" fmla="*/ 617 w 638"/>
                <a:gd name="T105" fmla="*/ 109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8" h="145">
                  <a:moveTo>
                    <a:pt x="617" y="109"/>
                  </a:moveTo>
                  <a:lnTo>
                    <a:pt x="618" y="112"/>
                  </a:lnTo>
                  <a:lnTo>
                    <a:pt x="622" y="114"/>
                  </a:lnTo>
                  <a:lnTo>
                    <a:pt x="625" y="116"/>
                  </a:lnTo>
                  <a:lnTo>
                    <a:pt x="630" y="119"/>
                  </a:lnTo>
                  <a:lnTo>
                    <a:pt x="633" y="120"/>
                  </a:lnTo>
                  <a:lnTo>
                    <a:pt x="634" y="123"/>
                  </a:lnTo>
                  <a:lnTo>
                    <a:pt x="637" y="124"/>
                  </a:lnTo>
                  <a:lnTo>
                    <a:pt x="637" y="127"/>
                  </a:lnTo>
                  <a:lnTo>
                    <a:pt x="637" y="130"/>
                  </a:lnTo>
                  <a:lnTo>
                    <a:pt x="634" y="134"/>
                  </a:lnTo>
                  <a:lnTo>
                    <a:pt x="617" y="144"/>
                  </a:lnTo>
                  <a:lnTo>
                    <a:pt x="577" y="134"/>
                  </a:lnTo>
                  <a:lnTo>
                    <a:pt x="536" y="123"/>
                  </a:lnTo>
                  <a:lnTo>
                    <a:pt x="493" y="113"/>
                  </a:lnTo>
                  <a:lnTo>
                    <a:pt x="453" y="102"/>
                  </a:lnTo>
                  <a:lnTo>
                    <a:pt x="412" y="92"/>
                  </a:lnTo>
                  <a:lnTo>
                    <a:pt x="372" y="81"/>
                  </a:lnTo>
                  <a:lnTo>
                    <a:pt x="331" y="71"/>
                  </a:lnTo>
                  <a:lnTo>
                    <a:pt x="290" y="59"/>
                  </a:lnTo>
                  <a:lnTo>
                    <a:pt x="252" y="46"/>
                  </a:lnTo>
                  <a:lnTo>
                    <a:pt x="211" y="34"/>
                  </a:lnTo>
                  <a:lnTo>
                    <a:pt x="192" y="34"/>
                  </a:lnTo>
                  <a:lnTo>
                    <a:pt x="170" y="34"/>
                  </a:lnTo>
                  <a:lnTo>
                    <a:pt x="149" y="34"/>
                  </a:lnTo>
                  <a:lnTo>
                    <a:pt x="128" y="35"/>
                  </a:lnTo>
                  <a:lnTo>
                    <a:pt x="107" y="36"/>
                  </a:lnTo>
                  <a:lnTo>
                    <a:pt x="85" y="38"/>
                  </a:lnTo>
                  <a:lnTo>
                    <a:pt x="64" y="39"/>
                  </a:lnTo>
                  <a:lnTo>
                    <a:pt x="44" y="40"/>
                  </a:lnTo>
                  <a:lnTo>
                    <a:pt x="22" y="42"/>
                  </a:lnTo>
                  <a:lnTo>
                    <a:pt x="0" y="43"/>
                  </a:lnTo>
                  <a:lnTo>
                    <a:pt x="0" y="39"/>
                  </a:lnTo>
                  <a:lnTo>
                    <a:pt x="0" y="34"/>
                  </a:lnTo>
                  <a:lnTo>
                    <a:pt x="1" y="28"/>
                  </a:lnTo>
                  <a:lnTo>
                    <a:pt x="1" y="22"/>
                  </a:lnTo>
                  <a:lnTo>
                    <a:pt x="3" y="18"/>
                  </a:lnTo>
                  <a:lnTo>
                    <a:pt x="4" y="13"/>
                  </a:lnTo>
                  <a:lnTo>
                    <a:pt x="9" y="8"/>
                  </a:lnTo>
                  <a:lnTo>
                    <a:pt x="13" y="6"/>
                  </a:lnTo>
                  <a:lnTo>
                    <a:pt x="19" y="3"/>
                  </a:lnTo>
                  <a:lnTo>
                    <a:pt x="26" y="0"/>
                  </a:lnTo>
                  <a:lnTo>
                    <a:pt x="89" y="0"/>
                  </a:lnTo>
                  <a:lnTo>
                    <a:pt x="151" y="4"/>
                  </a:lnTo>
                  <a:lnTo>
                    <a:pt x="212" y="13"/>
                  </a:lnTo>
                  <a:lnTo>
                    <a:pt x="272" y="25"/>
                  </a:lnTo>
                  <a:lnTo>
                    <a:pt x="331" y="39"/>
                  </a:lnTo>
                  <a:lnTo>
                    <a:pt x="388" y="54"/>
                  </a:lnTo>
                  <a:lnTo>
                    <a:pt x="445" y="70"/>
                  </a:lnTo>
                  <a:lnTo>
                    <a:pt x="502" y="84"/>
                  </a:lnTo>
                  <a:lnTo>
                    <a:pt x="561" y="98"/>
                  </a:lnTo>
                  <a:lnTo>
                    <a:pt x="617" y="109"/>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Freeform 77"/>
            <p:cNvSpPr>
              <a:spLocks/>
            </p:cNvSpPr>
            <p:nvPr/>
          </p:nvSpPr>
          <p:spPr bwMode="auto">
            <a:xfrm>
              <a:off x="1172" y="2509"/>
              <a:ext cx="65" cy="17"/>
            </a:xfrm>
            <a:custGeom>
              <a:avLst/>
              <a:gdLst>
                <a:gd name="T0" fmla="*/ 0 w 65"/>
                <a:gd name="T1" fmla="*/ 16 h 17"/>
                <a:gd name="T2" fmla="*/ 42 w 65"/>
                <a:gd name="T3" fmla="*/ 0 h 17"/>
                <a:gd name="T4" fmla="*/ 64 w 65"/>
                <a:gd name="T5" fmla="*/ 0 h 17"/>
                <a:gd name="T6" fmla="*/ 0 w 65"/>
                <a:gd name="T7" fmla="*/ 16 h 17"/>
                <a:gd name="T8" fmla="*/ 0 w 6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7">
                  <a:moveTo>
                    <a:pt x="0" y="16"/>
                  </a:moveTo>
                  <a:lnTo>
                    <a:pt x="42" y="0"/>
                  </a:lnTo>
                  <a:lnTo>
                    <a:pt x="64" y="0"/>
                  </a:lnTo>
                  <a:lnTo>
                    <a:pt x="0" y="16"/>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 name="Freeform 78"/>
            <p:cNvSpPr>
              <a:spLocks/>
            </p:cNvSpPr>
            <p:nvPr/>
          </p:nvSpPr>
          <p:spPr bwMode="auto">
            <a:xfrm>
              <a:off x="579" y="2604"/>
              <a:ext cx="20" cy="17"/>
            </a:xfrm>
            <a:custGeom>
              <a:avLst/>
              <a:gdLst>
                <a:gd name="T0" fmla="*/ 0 w 20"/>
                <a:gd name="T1" fmla="*/ 0 h 17"/>
                <a:gd name="T2" fmla="*/ 19 w 20"/>
                <a:gd name="T3" fmla="*/ 16 h 17"/>
                <a:gd name="T4" fmla="*/ 0 w 20"/>
                <a:gd name="T5" fmla="*/ 0 h 17"/>
                <a:gd name="T6" fmla="*/ 0 w 2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7">
                  <a:moveTo>
                    <a:pt x="0" y="0"/>
                  </a:moveTo>
                  <a:lnTo>
                    <a:pt x="19" y="16"/>
                  </a:lnTo>
                  <a:lnTo>
                    <a:pt x="0" y="0"/>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Freeform 79"/>
            <p:cNvSpPr>
              <a:spLocks/>
            </p:cNvSpPr>
            <p:nvPr/>
          </p:nvSpPr>
          <p:spPr bwMode="auto">
            <a:xfrm>
              <a:off x="557" y="2609"/>
              <a:ext cx="19" cy="21"/>
            </a:xfrm>
            <a:custGeom>
              <a:avLst/>
              <a:gdLst>
                <a:gd name="T0" fmla="*/ 0 w 19"/>
                <a:gd name="T1" fmla="*/ 0 h 21"/>
                <a:gd name="T2" fmla="*/ 18 w 19"/>
                <a:gd name="T3" fmla="*/ 20 h 21"/>
                <a:gd name="T4" fmla="*/ 0 w 19"/>
                <a:gd name="T5" fmla="*/ 0 h 21"/>
                <a:gd name="T6" fmla="*/ 0 w 19"/>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1">
                  <a:moveTo>
                    <a:pt x="0" y="0"/>
                  </a:moveTo>
                  <a:lnTo>
                    <a:pt x="18" y="20"/>
                  </a:lnTo>
                  <a:lnTo>
                    <a:pt x="0" y="0"/>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Freeform 80"/>
            <p:cNvSpPr>
              <a:spLocks/>
            </p:cNvSpPr>
            <p:nvPr/>
          </p:nvSpPr>
          <p:spPr bwMode="auto">
            <a:xfrm>
              <a:off x="594" y="2639"/>
              <a:ext cx="20" cy="37"/>
            </a:xfrm>
            <a:custGeom>
              <a:avLst/>
              <a:gdLst>
                <a:gd name="T0" fmla="*/ 0 w 20"/>
                <a:gd name="T1" fmla="*/ 0 h 37"/>
                <a:gd name="T2" fmla="*/ 19 w 20"/>
                <a:gd name="T3" fmla="*/ 36 h 37"/>
                <a:gd name="T4" fmla="*/ 0 w 20"/>
                <a:gd name="T5" fmla="*/ 0 h 37"/>
                <a:gd name="T6" fmla="*/ 0 w 20"/>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7">
                  <a:moveTo>
                    <a:pt x="0" y="0"/>
                  </a:moveTo>
                  <a:lnTo>
                    <a:pt x="19" y="36"/>
                  </a:lnTo>
                  <a:lnTo>
                    <a:pt x="0" y="0"/>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Freeform 81"/>
            <p:cNvSpPr>
              <a:spLocks/>
            </p:cNvSpPr>
            <p:nvPr/>
          </p:nvSpPr>
          <p:spPr bwMode="auto">
            <a:xfrm>
              <a:off x="2510" y="2754"/>
              <a:ext cx="2430" cy="107"/>
            </a:xfrm>
            <a:custGeom>
              <a:avLst/>
              <a:gdLst>
                <a:gd name="T0" fmla="*/ 2429 w 2430"/>
                <a:gd name="T1" fmla="*/ 101 h 107"/>
                <a:gd name="T2" fmla="*/ 0 w 2430"/>
                <a:gd name="T3" fmla="*/ 106 h 107"/>
                <a:gd name="T4" fmla="*/ 12 w 2430"/>
                <a:gd name="T5" fmla="*/ 95 h 107"/>
                <a:gd name="T6" fmla="*/ 22 w 2430"/>
                <a:gd name="T7" fmla="*/ 85 h 107"/>
                <a:gd name="T8" fmla="*/ 33 w 2430"/>
                <a:gd name="T9" fmla="*/ 75 h 107"/>
                <a:gd name="T10" fmla="*/ 46 w 2430"/>
                <a:gd name="T11" fmla="*/ 64 h 107"/>
                <a:gd name="T12" fmla="*/ 56 w 2430"/>
                <a:gd name="T13" fmla="*/ 56 h 107"/>
                <a:gd name="T14" fmla="*/ 68 w 2430"/>
                <a:gd name="T15" fmla="*/ 46 h 107"/>
                <a:gd name="T16" fmla="*/ 81 w 2430"/>
                <a:gd name="T17" fmla="*/ 36 h 107"/>
                <a:gd name="T18" fmla="*/ 93 w 2430"/>
                <a:gd name="T19" fmla="*/ 28 h 107"/>
                <a:gd name="T20" fmla="*/ 107 w 2430"/>
                <a:gd name="T21" fmla="*/ 20 h 107"/>
                <a:gd name="T22" fmla="*/ 121 w 2430"/>
                <a:gd name="T23" fmla="*/ 10 h 107"/>
                <a:gd name="T24" fmla="*/ 2129 w 2430"/>
                <a:gd name="T25" fmla="*/ 10 h 107"/>
                <a:gd name="T26" fmla="*/ 2143 w 2430"/>
                <a:gd name="T27" fmla="*/ 6 h 107"/>
                <a:gd name="T28" fmla="*/ 2155 w 2430"/>
                <a:gd name="T29" fmla="*/ 3 h 107"/>
                <a:gd name="T30" fmla="*/ 2171 w 2430"/>
                <a:gd name="T31" fmla="*/ 0 h 107"/>
                <a:gd name="T32" fmla="*/ 2187 w 2430"/>
                <a:gd name="T33" fmla="*/ 0 h 107"/>
                <a:gd name="T34" fmla="*/ 2203 w 2430"/>
                <a:gd name="T35" fmla="*/ 0 h 107"/>
                <a:gd name="T36" fmla="*/ 2218 w 2430"/>
                <a:gd name="T37" fmla="*/ 0 h 107"/>
                <a:gd name="T38" fmla="*/ 2234 w 2430"/>
                <a:gd name="T39" fmla="*/ 0 h 107"/>
                <a:gd name="T40" fmla="*/ 2252 w 2430"/>
                <a:gd name="T41" fmla="*/ 2 h 107"/>
                <a:gd name="T42" fmla="*/ 2268 w 2430"/>
                <a:gd name="T43" fmla="*/ 0 h 107"/>
                <a:gd name="T44" fmla="*/ 2282 w 2430"/>
                <a:gd name="T45" fmla="*/ 0 h 107"/>
                <a:gd name="T46" fmla="*/ 2429 w 2430"/>
                <a:gd name="T47" fmla="*/ 101 h 107"/>
                <a:gd name="T48" fmla="*/ 2429 w 2430"/>
                <a:gd name="T49" fmla="*/ 101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30" h="107">
                  <a:moveTo>
                    <a:pt x="2429" y="101"/>
                  </a:moveTo>
                  <a:lnTo>
                    <a:pt x="0" y="106"/>
                  </a:lnTo>
                  <a:lnTo>
                    <a:pt x="12" y="95"/>
                  </a:lnTo>
                  <a:lnTo>
                    <a:pt x="22" y="85"/>
                  </a:lnTo>
                  <a:lnTo>
                    <a:pt x="33" y="75"/>
                  </a:lnTo>
                  <a:lnTo>
                    <a:pt x="46" y="64"/>
                  </a:lnTo>
                  <a:lnTo>
                    <a:pt x="56" y="56"/>
                  </a:lnTo>
                  <a:lnTo>
                    <a:pt x="68" y="46"/>
                  </a:lnTo>
                  <a:lnTo>
                    <a:pt x="81" y="36"/>
                  </a:lnTo>
                  <a:lnTo>
                    <a:pt x="93" y="28"/>
                  </a:lnTo>
                  <a:lnTo>
                    <a:pt x="107" y="20"/>
                  </a:lnTo>
                  <a:lnTo>
                    <a:pt x="121" y="10"/>
                  </a:lnTo>
                  <a:lnTo>
                    <a:pt x="2129" y="10"/>
                  </a:lnTo>
                  <a:lnTo>
                    <a:pt x="2143" y="6"/>
                  </a:lnTo>
                  <a:lnTo>
                    <a:pt x="2155" y="3"/>
                  </a:lnTo>
                  <a:lnTo>
                    <a:pt x="2171" y="0"/>
                  </a:lnTo>
                  <a:lnTo>
                    <a:pt x="2187" y="0"/>
                  </a:lnTo>
                  <a:lnTo>
                    <a:pt x="2203" y="0"/>
                  </a:lnTo>
                  <a:lnTo>
                    <a:pt x="2218" y="0"/>
                  </a:lnTo>
                  <a:lnTo>
                    <a:pt x="2234" y="0"/>
                  </a:lnTo>
                  <a:lnTo>
                    <a:pt x="2252" y="2"/>
                  </a:lnTo>
                  <a:lnTo>
                    <a:pt x="2268" y="0"/>
                  </a:lnTo>
                  <a:lnTo>
                    <a:pt x="2282" y="0"/>
                  </a:lnTo>
                  <a:lnTo>
                    <a:pt x="2429" y="101"/>
                  </a:lnTo>
                </a:path>
              </a:pathLst>
            </a:custGeom>
            <a:solidFill>
              <a:srgbClr val="004D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Freeform 82"/>
            <p:cNvSpPr>
              <a:spLocks/>
            </p:cNvSpPr>
            <p:nvPr/>
          </p:nvSpPr>
          <p:spPr bwMode="auto">
            <a:xfrm>
              <a:off x="802" y="2880"/>
              <a:ext cx="159" cy="147"/>
            </a:xfrm>
            <a:custGeom>
              <a:avLst/>
              <a:gdLst>
                <a:gd name="T0" fmla="*/ 158 w 159"/>
                <a:gd name="T1" fmla="*/ 96 h 147"/>
                <a:gd name="T2" fmla="*/ 150 w 159"/>
                <a:gd name="T3" fmla="*/ 92 h 147"/>
                <a:gd name="T4" fmla="*/ 138 w 159"/>
                <a:gd name="T5" fmla="*/ 89 h 147"/>
                <a:gd name="T6" fmla="*/ 128 w 159"/>
                <a:gd name="T7" fmla="*/ 85 h 147"/>
                <a:gd name="T8" fmla="*/ 119 w 159"/>
                <a:gd name="T9" fmla="*/ 79 h 147"/>
                <a:gd name="T10" fmla="*/ 109 w 159"/>
                <a:gd name="T11" fmla="*/ 75 h 147"/>
                <a:gd name="T12" fmla="*/ 98 w 159"/>
                <a:gd name="T13" fmla="*/ 71 h 147"/>
                <a:gd name="T14" fmla="*/ 89 w 159"/>
                <a:gd name="T15" fmla="*/ 65 h 147"/>
                <a:gd name="T16" fmla="*/ 79 w 159"/>
                <a:gd name="T17" fmla="*/ 60 h 147"/>
                <a:gd name="T18" fmla="*/ 68 w 159"/>
                <a:gd name="T19" fmla="*/ 55 h 147"/>
                <a:gd name="T20" fmla="*/ 57 w 159"/>
                <a:gd name="T21" fmla="*/ 50 h 147"/>
                <a:gd name="T22" fmla="*/ 49 w 159"/>
                <a:gd name="T23" fmla="*/ 61 h 147"/>
                <a:gd name="T24" fmla="*/ 41 w 159"/>
                <a:gd name="T25" fmla="*/ 72 h 147"/>
                <a:gd name="T26" fmla="*/ 40 w 159"/>
                <a:gd name="T27" fmla="*/ 82 h 147"/>
                <a:gd name="T28" fmla="*/ 38 w 159"/>
                <a:gd name="T29" fmla="*/ 93 h 147"/>
                <a:gd name="T30" fmla="*/ 37 w 159"/>
                <a:gd name="T31" fmla="*/ 104 h 147"/>
                <a:gd name="T32" fmla="*/ 34 w 159"/>
                <a:gd name="T33" fmla="*/ 114 h 147"/>
                <a:gd name="T34" fmla="*/ 31 w 159"/>
                <a:gd name="T35" fmla="*/ 124 h 147"/>
                <a:gd name="T36" fmla="*/ 24 w 159"/>
                <a:gd name="T37" fmla="*/ 132 h 147"/>
                <a:gd name="T38" fmla="*/ 15 w 159"/>
                <a:gd name="T39" fmla="*/ 139 h 147"/>
                <a:gd name="T40" fmla="*/ 0 w 159"/>
                <a:gd name="T41" fmla="*/ 146 h 147"/>
                <a:gd name="T42" fmla="*/ 6 w 159"/>
                <a:gd name="T43" fmla="*/ 135 h 147"/>
                <a:gd name="T44" fmla="*/ 12 w 159"/>
                <a:gd name="T45" fmla="*/ 122 h 147"/>
                <a:gd name="T46" fmla="*/ 19 w 159"/>
                <a:gd name="T47" fmla="*/ 110 h 147"/>
                <a:gd name="T48" fmla="*/ 22 w 159"/>
                <a:gd name="T49" fmla="*/ 97 h 147"/>
                <a:gd name="T50" fmla="*/ 25 w 159"/>
                <a:gd name="T51" fmla="*/ 83 h 147"/>
                <a:gd name="T52" fmla="*/ 28 w 159"/>
                <a:gd name="T53" fmla="*/ 69 h 147"/>
                <a:gd name="T54" fmla="*/ 25 w 159"/>
                <a:gd name="T55" fmla="*/ 57 h 147"/>
                <a:gd name="T56" fmla="*/ 24 w 159"/>
                <a:gd name="T57" fmla="*/ 44 h 147"/>
                <a:gd name="T58" fmla="*/ 18 w 159"/>
                <a:gd name="T59" fmla="*/ 32 h 147"/>
                <a:gd name="T60" fmla="*/ 9 w 159"/>
                <a:gd name="T61" fmla="*/ 21 h 147"/>
                <a:gd name="T62" fmla="*/ 13 w 159"/>
                <a:gd name="T63" fmla="*/ 0 h 147"/>
                <a:gd name="T64" fmla="*/ 28 w 159"/>
                <a:gd name="T65" fmla="*/ 8 h 147"/>
                <a:gd name="T66" fmla="*/ 45 w 159"/>
                <a:gd name="T67" fmla="*/ 15 h 147"/>
                <a:gd name="T68" fmla="*/ 63 w 159"/>
                <a:gd name="T69" fmla="*/ 22 h 147"/>
                <a:gd name="T70" fmla="*/ 81 w 159"/>
                <a:gd name="T71" fmla="*/ 29 h 147"/>
                <a:gd name="T72" fmla="*/ 98 w 159"/>
                <a:gd name="T73" fmla="*/ 36 h 147"/>
                <a:gd name="T74" fmla="*/ 116 w 159"/>
                <a:gd name="T75" fmla="*/ 44 h 147"/>
                <a:gd name="T76" fmla="*/ 132 w 159"/>
                <a:gd name="T77" fmla="*/ 54 h 147"/>
                <a:gd name="T78" fmla="*/ 144 w 159"/>
                <a:gd name="T79" fmla="*/ 65 h 147"/>
                <a:gd name="T80" fmla="*/ 153 w 159"/>
                <a:gd name="T81" fmla="*/ 79 h 147"/>
                <a:gd name="T82" fmla="*/ 158 w 159"/>
                <a:gd name="T83" fmla="*/ 96 h 147"/>
                <a:gd name="T84" fmla="*/ 158 w 159"/>
                <a:gd name="T85" fmla="*/ 96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 h="147">
                  <a:moveTo>
                    <a:pt x="158" y="96"/>
                  </a:moveTo>
                  <a:lnTo>
                    <a:pt x="150" y="92"/>
                  </a:lnTo>
                  <a:lnTo>
                    <a:pt x="138" y="89"/>
                  </a:lnTo>
                  <a:lnTo>
                    <a:pt x="128" y="85"/>
                  </a:lnTo>
                  <a:lnTo>
                    <a:pt x="119" y="79"/>
                  </a:lnTo>
                  <a:lnTo>
                    <a:pt x="109" y="75"/>
                  </a:lnTo>
                  <a:lnTo>
                    <a:pt x="98" y="71"/>
                  </a:lnTo>
                  <a:lnTo>
                    <a:pt x="89" y="65"/>
                  </a:lnTo>
                  <a:lnTo>
                    <a:pt x="79" y="60"/>
                  </a:lnTo>
                  <a:lnTo>
                    <a:pt x="68" y="55"/>
                  </a:lnTo>
                  <a:lnTo>
                    <a:pt x="57" y="50"/>
                  </a:lnTo>
                  <a:lnTo>
                    <a:pt x="49" y="61"/>
                  </a:lnTo>
                  <a:lnTo>
                    <a:pt x="41" y="72"/>
                  </a:lnTo>
                  <a:lnTo>
                    <a:pt x="40" y="82"/>
                  </a:lnTo>
                  <a:lnTo>
                    <a:pt x="38" y="93"/>
                  </a:lnTo>
                  <a:lnTo>
                    <a:pt x="37" y="104"/>
                  </a:lnTo>
                  <a:lnTo>
                    <a:pt x="34" y="114"/>
                  </a:lnTo>
                  <a:lnTo>
                    <a:pt x="31" y="124"/>
                  </a:lnTo>
                  <a:lnTo>
                    <a:pt x="24" y="132"/>
                  </a:lnTo>
                  <a:lnTo>
                    <a:pt x="15" y="139"/>
                  </a:lnTo>
                  <a:lnTo>
                    <a:pt x="0" y="146"/>
                  </a:lnTo>
                  <a:lnTo>
                    <a:pt x="6" y="135"/>
                  </a:lnTo>
                  <a:lnTo>
                    <a:pt x="12" y="122"/>
                  </a:lnTo>
                  <a:lnTo>
                    <a:pt x="19" y="110"/>
                  </a:lnTo>
                  <a:lnTo>
                    <a:pt x="22" y="97"/>
                  </a:lnTo>
                  <a:lnTo>
                    <a:pt x="25" y="83"/>
                  </a:lnTo>
                  <a:lnTo>
                    <a:pt x="28" y="69"/>
                  </a:lnTo>
                  <a:lnTo>
                    <a:pt x="25" y="57"/>
                  </a:lnTo>
                  <a:lnTo>
                    <a:pt x="24" y="44"/>
                  </a:lnTo>
                  <a:lnTo>
                    <a:pt x="18" y="32"/>
                  </a:lnTo>
                  <a:lnTo>
                    <a:pt x="9" y="21"/>
                  </a:lnTo>
                  <a:lnTo>
                    <a:pt x="13" y="0"/>
                  </a:lnTo>
                  <a:lnTo>
                    <a:pt x="28" y="8"/>
                  </a:lnTo>
                  <a:lnTo>
                    <a:pt x="45" y="15"/>
                  </a:lnTo>
                  <a:lnTo>
                    <a:pt x="63" y="22"/>
                  </a:lnTo>
                  <a:lnTo>
                    <a:pt x="81" y="29"/>
                  </a:lnTo>
                  <a:lnTo>
                    <a:pt x="98" y="36"/>
                  </a:lnTo>
                  <a:lnTo>
                    <a:pt x="116" y="44"/>
                  </a:lnTo>
                  <a:lnTo>
                    <a:pt x="132" y="54"/>
                  </a:lnTo>
                  <a:lnTo>
                    <a:pt x="144" y="65"/>
                  </a:lnTo>
                  <a:lnTo>
                    <a:pt x="153" y="79"/>
                  </a:lnTo>
                  <a:lnTo>
                    <a:pt x="158" y="9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Freeform 83"/>
            <p:cNvSpPr>
              <a:spLocks/>
            </p:cNvSpPr>
            <p:nvPr/>
          </p:nvSpPr>
          <p:spPr bwMode="auto">
            <a:xfrm>
              <a:off x="3634" y="3001"/>
              <a:ext cx="133" cy="26"/>
            </a:xfrm>
            <a:custGeom>
              <a:avLst/>
              <a:gdLst>
                <a:gd name="T0" fmla="*/ 0 w 133"/>
                <a:gd name="T1" fmla="*/ 0 h 26"/>
                <a:gd name="T2" fmla="*/ 132 w 133"/>
                <a:gd name="T3" fmla="*/ 25 h 26"/>
                <a:gd name="T4" fmla="*/ 0 w 133"/>
                <a:gd name="T5" fmla="*/ 0 h 26"/>
                <a:gd name="T6" fmla="*/ 0 w 13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26">
                  <a:moveTo>
                    <a:pt x="0" y="0"/>
                  </a:moveTo>
                  <a:lnTo>
                    <a:pt x="132" y="25"/>
                  </a:lnTo>
                  <a:lnTo>
                    <a:pt x="0" y="0"/>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Freeform 84"/>
            <p:cNvSpPr>
              <a:spLocks/>
            </p:cNvSpPr>
            <p:nvPr/>
          </p:nvSpPr>
          <p:spPr bwMode="auto">
            <a:xfrm>
              <a:off x="2251" y="3011"/>
              <a:ext cx="995" cy="37"/>
            </a:xfrm>
            <a:custGeom>
              <a:avLst/>
              <a:gdLst>
                <a:gd name="T0" fmla="*/ 994 w 995"/>
                <a:gd name="T1" fmla="*/ 25 h 37"/>
                <a:gd name="T2" fmla="*/ 106 w 995"/>
                <a:gd name="T3" fmla="*/ 29 h 37"/>
                <a:gd name="T4" fmla="*/ 97 w 995"/>
                <a:gd name="T5" fmla="*/ 33 h 37"/>
                <a:gd name="T6" fmla="*/ 88 w 995"/>
                <a:gd name="T7" fmla="*/ 36 h 37"/>
                <a:gd name="T8" fmla="*/ 79 w 995"/>
                <a:gd name="T9" fmla="*/ 36 h 37"/>
                <a:gd name="T10" fmla="*/ 70 w 995"/>
                <a:gd name="T11" fmla="*/ 34 h 37"/>
                <a:gd name="T12" fmla="*/ 62 w 995"/>
                <a:gd name="T13" fmla="*/ 32 h 37"/>
                <a:gd name="T14" fmla="*/ 53 w 995"/>
                <a:gd name="T15" fmla="*/ 29 h 37"/>
                <a:gd name="T16" fmla="*/ 44 w 995"/>
                <a:gd name="T17" fmla="*/ 27 h 37"/>
                <a:gd name="T18" fmla="*/ 33 w 995"/>
                <a:gd name="T19" fmla="*/ 25 h 37"/>
                <a:gd name="T20" fmla="*/ 22 w 995"/>
                <a:gd name="T21" fmla="*/ 25 h 37"/>
                <a:gd name="T22" fmla="*/ 10 w 995"/>
                <a:gd name="T23" fmla="*/ 25 h 37"/>
                <a:gd name="T24" fmla="*/ 10 w 995"/>
                <a:gd name="T25" fmla="*/ 22 h 37"/>
                <a:gd name="T26" fmla="*/ 9 w 995"/>
                <a:gd name="T27" fmla="*/ 19 h 37"/>
                <a:gd name="T28" fmla="*/ 6 w 995"/>
                <a:gd name="T29" fmla="*/ 16 h 37"/>
                <a:gd name="T30" fmla="*/ 3 w 995"/>
                <a:gd name="T31" fmla="*/ 12 h 37"/>
                <a:gd name="T32" fmla="*/ 2 w 995"/>
                <a:gd name="T33" fmla="*/ 9 h 37"/>
                <a:gd name="T34" fmla="*/ 0 w 995"/>
                <a:gd name="T35" fmla="*/ 7 h 37"/>
                <a:gd name="T36" fmla="*/ 0 w 995"/>
                <a:gd name="T37" fmla="*/ 4 h 37"/>
                <a:gd name="T38" fmla="*/ 2 w 995"/>
                <a:gd name="T39" fmla="*/ 2 h 37"/>
                <a:gd name="T40" fmla="*/ 5 w 995"/>
                <a:gd name="T41" fmla="*/ 1 h 37"/>
                <a:gd name="T42" fmla="*/ 10 w 995"/>
                <a:gd name="T43" fmla="*/ 0 h 37"/>
                <a:gd name="T44" fmla="*/ 994 w 995"/>
                <a:gd name="T45" fmla="*/ 4 h 37"/>
                <a:gd name="T46" fmla="*/ 994 w 995"/>
                <a:gd name="T47" fmla="*/ 25 h 37"/>
                <a:gd name="T48" fmla="*/ 994 w 995"/>
                <a:gd name="T49" fmla="*/ 25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5" h="37">
                  <a:moveTo>
                    <a:pt x="994" y="25"/>
                  </a:moveTo>
                  <a:lnTo>
                    <a:pt x="106" y="29"/>
                  </a:lnTo>
                  <a:lnTo>
                    <a:pt x="97" y="33"/>
                  </a:lnTo>
                  <a:lnTo>
                    <a:pt x="88" y="36"/>
                  </a:lnTo>
                  <a:lnTo>
                    <a:pt x="79" y="36"/>
                  </a:lnTo>
                  <a:lnTo>
                    <a:pt x="70" y="34"/>
                  </a:lnTo>
                  <a:lnTo>
                    <a:pt x="62" y="32"/>
                  </a:lnTo>
                  <a:lnTo>
                    <a:pt x="53" y="29"/>
                  </a:lnTo>
                  <a:lnTo>
                    <a:pt x="44" y="27"/>
                  </a:lnTo>
                  <a:lnTo>
                    <a:pt x="33" y="25"/>
                  </a:lnTo>
                  <a:lnTo>
                    <a:pt x="22" y="25"/>
                  </a:lnTo>
                  <a:lnTo>
                    <a:pt x="10" y="25"/>
                  </a:lnTo>
                  <a:lnTo>
                    <a:pt x="10" y="22"/>
                  </a:lnTo>
                  <a:lnTo>
                    <a:pt x="9" y="19"/>
                  </a:lnTo>
                  <a:lnTo>
                    <a:pt x="6" y="16"/>
                  </a:lnTo>
                  <a:lnTo>
                    <a:pt x="3" y="12"/>
                  </a:lnTo>
                  <a:lnTo>
                    <a:pt x="2" y="9"/>
                  </a:lnTo>
                  <a:lnTo>
                    <a:pt x="0" y="7"/>
                  </a:lnTo>
                  <a:lnTo>
                    <a:pt x="0" y="4"/>
                  </a:lnTo>
                  <a:lnTo>
                    <a:pt x="2" y="2"/>
                  </a:lnTo>
                  <a:lnTo>
                    <a:pt x="5" y="1"/>
                  </a:lnTo>
                  <a:lnTo>
                    <a:pt x="10" y="0"/>
                  </a:lnTo>
                  <a:lnTo>
                    <a:pt x="994" y="4"/>
                  </a:lnTo>
                  <a:lnTo>
                    <a:pt x="994" y="25"/>
                  </a:lnTo>
                </a:path>
              </a:pathLst>
            </a:custGeom>
            <a:solidFill>
              <a:srgbClr val="C9753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Freeform 85"/>
            <p:cNvSpPr>
              <a:spLocks/>
            </p:cNvSpPr>
            <p:nvPr/>
          </p:nvSpPr>
          <p:spPr bwMode="auto">
            <a:xfrm>
              <a:off x="5225" y="3047"/>
              <a:ext cx="82" cy="17"/>
            </a:xfrm>
            <a:custGeom>
              <a:avLst/>
              <a:gdLst>
                <a:gd name="T0" fmla="*/ 81 w 82"/>
                <a:gd name="T1" fmla="*/ 14 h 17"/>
                <a:gd name="T2" fmla="*/ 0 w 82"/>
                <a:gd name="T3" fmla="*/ 14 h 17"/>
                <a:gd name="T4" fmla="*/ 4 w 82"/>
                <a:gd name="T5" fmla="*/ 14 h 17"/>
                <a:gd name="T6" fmla="*/ 12 w 82"/>
                <a:gd name="T7" fmla="*/ 14 h 17"/>
                <a:gd name="T8" fmla="*/ 19 w 82"/>
                <a:gd name="T9" fmla="*/ 14 h 17"/>
                <a:gd name="T10" fmla="*/ 28 w 82"/>
                <a:gd name="T11" fmla="*/ 16 h 17"/>
                <a:gd name="T12" fmla="*/ 35 w 82"/>
                <a:gd name="T13" fmla="*/ 16 h 17"/>
                <a:gd name="T14" fmla="*/ 42 w 82"/>
                <a:gd name="T15" fmla="*/ 16 h 17"/>
                <a:gd name="T16" fmla="*/ 47 w 82"/>
                <a:gd name="T17" fmla="*/ 14 h 17"/>
                <a:gd name="T18" fmla="*/ 52 w 82"/>
                <a:gd name="T19" fmla="*/ 11 h 17"/>
                <a:gd name="T20" fmla="*/ 57 w 82"/>
                <a:gd name="T21" fmla="*/ 5 h 17"/>
                <a:gd name="T22" fmla="*/ 58 w 82"/>
                <a:gd name="T23" fmla="*/ 0 h 17"/>
                <a:gd name="T24" fmla="*/ 60 w 82"/>
                <a:gd name="T25" fmla="*/ 1 h 17"/>
                <a:gd name="T26" fmla="*/ 63 w 82"/>
                <a:gd name="T27" fmla="*/ 3 h 17"/>
                <a:gd name="T28" fmla="*/ 65 w 82"/>
                <a:gd name="T29" fmla="*/ 4 h 17"/>
                <a:gd name="T30" fmla="*/ 68 w 82"/>
                <a:gd name="T31" fmla="*/ 5 h 17"/>
                <a:gd name="T32" fmla="*/ 70 w 82"/>
                <a:gd name="T33" fmla="*/ 7 h 17"/>
                <a:gd name="T34" fmla="*/ 74 w 82"/>
                <a:gd name="T35" fmla="*/ 7 h 17"/>
                <a:gd name="T36" fmla="*/ 76 w 82"/>
                <a:gd name="T37" fmla="*/ 8 h 17"/>
                <a:gd name="T38" fmla="*/ 77 w 82"/>
                <a:gd name="T39" fmla="*/ 10 h 17"/>
                <a:gd name="T40" fmla="*/ 79 w 82"/>
                <a:gd name="T41" fmla="*/ 12 h 17"/>
                <a:gd name="T42" fmla="*/ 81 w 82"/>
                <a:gd name="T43" fmla="*/ 14 h 17"/>
                <a:gd name="T44" fmla="*/ 81 w 82"/>
                <a:gd name="T45" fmla="*/ 14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 h="17">
                  <a:moveTo>
                    <a:pt x="81" y="14"/>
                  </a:moveTo>
                  <a:lnTo>
                    <a:pt x="0" y="14"/>
                  </a:lnTo>
                  <a:lnTo>
                    <a:pt x="4" y="14"/>
                  </a:lnTo>
                  <a:lnTo>
                    <a:pt x="12" y="14"/>
                  </a:lnTo>
                  <a:lnTo>
                    <a:pt x="19" y="14"/>
                  </a:lnTo>
                  <a:lnTo>
                    <a:pt x="28" y="16"/>
                  </a:lnTo>
                  <a:lnTo>
                    <a:pt x="35" y="16"/>
                  </a:lnTo>
                  <a:lnTo>
                    <a:pt x="42" y="16"/>
                  </a:lnTo>
                  <a:lnTo>
                    <a:pt x="47" y="14"/>
                  </a:lnTo>
                  <a:lnTo>
                    <a:pt x="52" y="11"/>
                  </a:lnTo>
                  <a:lnTo>
                    <a:pt x="57" y="5"/>
                  </a:lnTo>
                  <a:lnTo>
                    <a:pt x="58" y="0"/>
                  </a:lnTo>
                  <a:lnTo>
                    <a:pt x="60" y="1"/>
                  </a:lnTo>
                  <a:lnTo>
                    <a:pt x="63" y="3"/>
                  </a:lnTo>
                  <a:lnTo>
                    <a:pt x="65" y="4"/>
                  </a:lnTo>
                  <a:lnTo>
                    <a:pt x="68" y="5"/>
                  </a:lnTo>
                  <a:lnTo>
                    <a:pt x="70" y="7"/>
                  </a:lnTo>
                  <a:lnTo>
                    <a:pt x="74" y="7"/>
                  </a:lnTo>
                  <a:lnTo>
                    <a:pt x="76" y="8"/>
                  </a:lnTo>
                  <a:lnTo>
                    <a:pt x="77" y="10"/>
                  </a:lnTo>
                  <a:lnTo>
                    <a:pt x="79" y="12"/>
                  </a:lnTo>
                  <a:lnTo>
                    <a:pt x="81" y="14"/>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Freeform 86"/>
            <p:cNvSpPr>
              <a:spLocks/>
            </p:cNvSpPr>
            <p:nvPr/>
          </p:nvSpPr>
          <p:spPr bwMode="auto">
            <a:xfrm>
              <a:off x="4439" y="3061"/>
              <a:ext cx="43" cy="1"/>
            </a:xfrm>
            <a:custGeom>
              <a:avLst/>
              <a:gdLst>
                <a:gd name="T0" fmla="*/ 0 w 43"/>
                <a:gd name="T1" fmla="*/ 0 h 1"/>
                <a:gd name="T2" fmla="*/ 42 w 43"/>
                <a:gd name="T3" fmla="*/ 0 h 1"/>
                <a:gd name="T4" fmla="*/ 0 w 43"/>
                <a:gd name="T5" fmla="*/ 0 h 1"/>
                <a:gd name="T6" fmla="*/ 0 w 4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
                  <a:moveTo>
                    <a:pt x="0" y="0"/>
                  </a:moveTo>
                  <a:lnTo>
                    <a:pt x="42" y="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Freeform 87"/>
            <p:cNvSpPr>
              <a:spLocks/>
            </p:cNvSpPr>
            <p:nvPr/>
          </p:nvSpPr>
          <p:spPr bwMode="auto">
            <a:xfrm>
              <a:off x="4609" y="3061"/>
              <a:ext cx="73" cy="1"/>
            </a:xfrm>
            <a:custGeom>
              <a:avLst/>
              <a:gdLst>
                <a:gd name="T0" fmla="*/ 0 w 73"/>
                <a:gd name="T1" fmla="*/ 0 h 1"/>
                <a:gd name="T2" fmla="*/ 72 w 73"/>
                <a:gd name="T3" fmla="*/ 0 h 1"/>
                <a:gd name="T4" fmla="*/ 0 w 73"/>
                <a:gd name="T5" fmla="*/ 0 h 1"/>
                <a:gd name="T6" fmla="*/ 0 w 7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1">
                  <a:moveTo>
                    <a:pt x="0" y="0"/>
                  </a:moveTo>
                  <a:lnTo>
                    <a:pt x="72" y="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Freeform 88"/>
            <p:cNvSpPr>
              <a:spLocks/>
            </p:cNvSpPr>
            <p:nvPr/>
          </p:nvSpPr>
          <p:spPr bwMode="auto">
            <a:xfrm>
              <a:off x="4694" y="3061"/>
              <a:ext cx="24" cy="1"/>
            </a:xfrm>
            <a:custGeom>
              <a:avLst/>
              <a:gdLst>
                <a:gd name="T0" fmla="*/ 0 w 24"/>
                <a:gd name="T1" fmla="*/ 0 h 1"/>
                <a:gd name="T2" fmla="*/ 23 w 24"/>
                <a:gd name="T3" fmla="*/ 0 h 1"/>
                <a:gd name="T4" fmla="*/ 0 w 24"/>
                <a:gd name="T5" fmla="*/ 0 h 1"/>
                <a:gd name="T6" fmla="*/ 0 w 2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
                  <a:moveTo>
                    <a:pt x="0" y="0"/>
                  </a:moveTo>
                  <a:lnTo>
                    <a:pt x="23" y="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Freeform 89"/>
            <p:cNvSpPr>
              <a:spLocks/>
            </p:cNvSpPr>
            <p:nvPr/>
          </p:nvSpPr>
          <p:spPr bwMode="auto">
            <a:xfrm>
              <a:off x="5173" y="3061"/>
              <a:ext cx="28" cy="1"/>
            </a:xfrm>
            <a:custGeom>
              <a:avLst/>
              <a:gdLst>
                <a:gd name="T0" fmla="*/ 0 w 28"/>
                <a:gd name="T1" fmla="*/ 0 h 1"/>
                <a:gd name="T2" fmla="*/ 27 w 28"/>
                <a:gd name="T3" fmla="*/ 0 h 1"/>
                <a:gd name="T4" fmla="*/ 0 w 28"/>
                <a:gd name="T5" fmla="*/ 0 h 1"/>
                <a:gd name="T6" fmla="*/ 0 w 2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
                  <a:moveTo>
                    <a:pt x="0" y="0"/>
                  </a:moveTo>
                  <a:lnTo>
                    <a:pt x="27" y="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Freeform 90"/>
            <p:cNvSpPr>
              <a:spLocks/>
            </p:cNvSpPr>
            <p:nvPr/>
          </p:nvSpPr>
          <p:spPr bwMode="auto">
            <a:xfrm>
              <a:off x="652" y="3080"/>
              <a:ext cx="362" cy="337"/>
            </a:xfrm>
            <a:custGeom>
              <a:avLst/>
              <a:gdLst>
                <a:gd name="T0" fmla="*/ 64 w 362"/>
                <a:gd name="T1" fmla="*/ 25 h 337"/>
                <a:gd name="T2" fmla="*/ 71 w 362"/>
                <a:gd name="T3" fmla="*/ 34 h 337"/>
                <a:gd name="T4" fmla="*/ 77 w 362"/>
                <a:gd name="T5" fmla="*/ 42 h 337"/>
                <a:gd name="T6" fmla="*/ 83 w 362"/>
                <a:gd name="T7" fmla="*/ 52 h 337"/>
                <a:gd name="T8" fmla="*/ 90 w 362"/>
                <a:gd name="T9" fmla="*/ 60 h 337"/>
                <a:gd name="T10" fmla="*/ 95 w 362"/>
                <a:gd name="T11" fmla="*/ 70 h 337"/>
                <a:gd name="T12" fmla="*/ 102 w 362"/>
                <a:gd name="T13" fmla="*/ 77 h 337"/>
                <a:gd name="T14" fmla="*/ 111 w 362"/>
                <a:gd name="T15" fmla="*/ 85 h 337"/>
                <a:gd name="T16" fmla="*/ 119 w 362"/>
                <a:gd name="T17" fmla="*/ 91 h 337"/>
                <a:gd name="T18" fmla="*/ 131 w 362"/>
                <a:gd name="T19" fmla="*/ 95 h 337"/>
                <a:gd name="T20" fmla="*/ 144 w 362"/>
                <a:gd name="T21" fmla="*/ 96 h 337"/>
                <a:gd name="T22" fmla="*/ 169 w 362"/>
                <a:gd name="T23" fmla="*/ 120 h 337"/>
                <a:gd name="T24" fmla="*/ 191 w 362"/>
                <a:gd name="T25" fmla="*/ 144 h 337"/>
                <a:gd name="T26" fmla="*/ 215 w 362"/>
                <a:gd name="T27" fmla="*/ 167 h 337"/>
                <a:gd name="T28" fmla="*/ 235 w 362"/>
                <a:gd name="T29" fmla="*/ 193 h 337"/>
                <a:gd name="T30" fmla="*/ 257 w 362"/>
                <a:gd name="T31" fmla="*/ 218 h 337"/>
                <a:gd name="T32" fmla="*/ 278 w 362"/>
                <a:gd name="T33" fmla="*/ 241 h 337"/>
                <a:gd name="T34" fmla="*/ 300 w 362"/>
                <a:gd name="T35" fmla="*/ 266 h 337"/>
                <a:gd name="T36" fmla="*/ 320 w 362"/>
                <a:gd name="T37" fmla="*/ 290 h 337"/>
                <a:gd name="T38" fmla="*/ 339 w 362"/>
                <a:gd name="T39" fmla="*/ 314 h 337"/>
                <a:gd name="T40" fmla="*/ 361 w 362"/>
                <a:gd name="T41" fmla="*/ 336 h 337"/>
                <a:gd name="T42" fmla="*/ 276 w 362"/>
                <a:gd name="T43" fmla="*/ 336 h 337"/>
                <a:gd name="T44" fmla="*/ 0 w 362"/>
                <a:gd name="T45" fmla="*/ 25 h 337"/>
                <a:gd name="T46" fmla="*/ 0 w 362"/>
                <a:gd name="T47" fmla="*/ 0 h 337"/>
                <a:gd name="T48" fmla="*/ 5 w 362"/>
                <a:gd name="T49" fmla="*/ 9 h 337"/>
                <a:gd name="T50" fmla="*/ 11 w 362"/>
                <a:gd name="T51" fmla="*/ 14 h 337"/>
                <a:gd name="T52" fmla="*/ 15 w 362"/>
                <a:gd name="T53" fmla="*/ 18 h 337"/>
                <a:gd name="T54" fmla="*/ 21 w 362"/>
                <a:gd name="T55" fmla="*/ 21 h 337"/>
                <a:gd name="T56" fmla="*/ 27 w 362"/>
                <a:gd name="T57" fmla="*/ 23 h 337"/>
                <a:gd name="T58" fmla="*/ 33 w 362"/>
                <a:gd name="T59" fmla="*/ 23 h 337"/>
                <a:gd name="T60" fmla="*/ 40 w 362"/>
                <a:gd name="T61" fmla="*/ 23 h 337"/>
                <a:gd name="T62" fmla="*/ 47 w 362"/>
                <a:gd name="T63" fmla="*/ 23 h 337"/>
                <a:gd name="T64" fmla="*/ 55 w 362"/>
                <a:gd name="T65" fmla="*/ 24 h 337"/>
                <a:gd name="T66" fmla="*/ 64 w 362"/>
                <a:gd name="T67" fmla="*/ 25 h 337"/>
                <a:gd name="T68" fmla="*/ 64 w 362"/>
                <a:gd name="T69" fmla="*/ 25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2" h="337">
                  <a:moveTo>
                    <a:pt x="64" y="25"/>
                  </a:moveTo>
                  <a:lnTo>
                    <a:pt x="71" y="34"/>
                  </a:lnTo>
                  <a:lnTo>
                    <a:pt x="77" y="42"/>
                  </a:lnTo>
                  <a:lnTo>
                    <a:pt x="83" y="52"/>
                  </a:lnTo>
                  <a:lnTo>
                    <a:pt x="90" y="60"/>
                  </a:lnTo>
                  <a:lnTo>
                    <a:pt x="95" y="70"/>
                  </a:lnTo>
                  <a:lnTo>
                    <a:pt x="102" y="77"/>
                  </a:lnTo>
                  <a:lnTo>
                    <a:pt x="111" y="85"/>
                  </a:lnTo>
                  <a:lnTo>
                    <a:pt x="119" y="91"/>
                  </a:lnTo>
                  <a:lnTo>
                    <a:pt x="131" y="95"/>
                  </a:lnTo>
                  <a:lnTo>
                    <a:pt x="144" y="96"/>
                  </a:lnTo>
                  <a:lnTo>
                    <a:pt x="169" y="120"/>
                  </a:lnTo>
                  <a:lnTo>
                    <a:pt x="191" y="144"/>
                  </a:lnTo>
                  <a:lnTo>
                    <a:pt x="215" y="167"/>
                  </a:lnTo>
                  <a:lnTo>
                    <a:pt x="235" y="193"/>
                  </a:lnTo>
                  <a:lnTo>
                    <a:pt x="257" y="218"/>
                  </a:lnTo>
                  <a:lnTo>
                    <a:pt x="278" y="241"/>
                  </a:lnTo>
                  <a:lnTo>
                    <a:pt x="300" y="266"/>
                  </a:lnTo>
                  <a:lnTo>
                    <a:pt x="320" y="290"/>
                  </a:lnTo>
                  <a:lnTo>
                    <a:pt x="339" y="314"/>
                  </a:lnTo>
                  <a:lnTo>
                    <a:pt x="361" y="336"/>
                  </a:lnTo>
                  <a:lnTo>
                    <a:pt x="276" y="336"/>
                  </a:lnTo>
                  <a:lnTo>
                    <a:pt x="0" y="25"/>
                  </a:lnTo>
                  <a:lnTo>
                    <a:pt x="0" y="0"/>
                  </a:lnTo>
                  <a:lnTo>
                    <a:pt x="5" y="9"/>
                  </a:lnTo>
                  <a:lnTo>
                    <a:pt x="11" y="14"/>
                  </a:lnTo>
                  <a:lnTo>
                    <a:pt x="15" y="18"/>
                  </a:lnTo>
                  <a:lnTo>
                    <a:pt x="21" y="21"/>
                  </a:lnTo>
                  <a:lnTo>
                    <a:pt x="27" y="23"/>
                  </a:lnTo>
                  <a:lnTo>
                    <a:pt x="33" y="23"/>
                  </a:lnTo>
                  <a:lnTo>
                    <a:pt x="40" y="23"/>
                  </a:lnTo>
                  <a:lnTo>
                    <a:pt x="47" y="23"/>
                  </a:lnTo>
                  <a:lnTo>
                    <a:pt x="55" y="24"/>
                  </a:lnTo>
                  <a:lnTo>
                    <a:pt x="64" y="2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Freeform 91"/>
            <p:cNvSpPr>
              <a:spLocks/>
            </p:cNvSpPr>
            <p:nvPr/>
          </p:nvSpPr>
          <p:spPr bwMode="auto">
            <a:xfrm>
              <a:off x="1667" y="3130"/>
              <a:ext cx="884" cy="663"/>
            </a:xfrm>
            <a:custGeom>
              <a:avLst/>
              <a:gdLst>
                <a:gd name="T0" fmla="*/ 873 w 884"/>
                <a:gd name="T1" fmla="*/ 211 h 663"/>
                <a:gd name="T2" fmla="*/ 828 w 884"/>
                <a:gd name="T3" fmla="*/ 261 h 663"/>
                <a:gd name="T4" fmla="*/ 781 w 884"/>
                <a:gd name="T5" fmla="*/ 312 h 663"/>
                <a:gd name="T6" fmla="*/ 733 w 884"/>
                <a:gd name="T7" fmla="*/ 365 h 663"/>
                <a:gd name="T8" fmla="*/ 681 w 884"/>
                <a:gd name="T9" fmla="*/ 417 h 663"/>
                <a:gd name="T10" fmla="*/ 628 w 884"/>
                <a:gd name="T11" fmla="*/ 467 h 663"/>
                <a:gd name="T12" fmla="*/ 574 w 884"/>
                <a:gd name="T13" fmla="*/ 516 h 663"/>
                <a:gd name="T14" fmla="*/ 516 w 884"/>
                <a:gd name="T15" fmla="*/ 560 h 663"/>
                <a:gd name="T16" fmla="*/ 453 w 884"/>
                <a:gd name="T17" fmla="*/ 599 h 663"/>
                <a:gd name="T18" fmla="*/ 387 w 884"/>
                <a:gd name="T19" fmla="*/ 634 h 663"/>
                <a:gd name="T20" fmla="*/ 316 w 884"/>
                <a:gd name="T21" fmla="*/ 662 h 663"/>
                <a:gd name="T22" fmla="*/ 283 w 884"/>
                <a:gd name="T23" fmla="*/ 657 h 663"/>
                <a:gd name="T24" fmla="*/ 249 w 884"/>
                <a:gd name="T25" fmla="*/ 650 h 663"/>
                <a:gd name="T26" fmla="*/ 217 w 884"/>
                <a:gd name="T27" fmla="*/ 643 h 663"/>
                <a:gd name="T28" fmla="*/ 183 w 884"/>
                <a:gd name="T29" fmla="*/ 634 h 663"/>
                <a:gd name="T30" fmla="*/ 151 w 884"/>
                <a:gd name="T31" fmla="*/ 625 h 663"/>
                <a:gd name="T32" fmla="*/ 119 w 884"/>
                <a:gd name="T33" fmla="*/ 615 h 663"/>
                <a:gd name="T34" fmla="*/ 88 w 884"/>
                <a:gd name="T35" fmla="*/ 604 h 663"/>
                <a:gd name="T36" fmla="*/ 57 w 884"/>
                <a:gd name="T37" fmla="*/ 591 h 663"/>
                <a:gd name="T38" fmla="*/ 28 w 884"/>
                <a:gd name="T39" fmla="*/ 577 h 663"/>
                <a:gd name="T40" fmla="*/ 0 w 884"/>
                <a:gd name="T41" fmla="*/ 562 h 663"/>
                <a:gd name="T42" fmla="*/ 13 w 884"/>
                <a:gd name="T43" fmla="*/ 569 h 663"/>
                <a:gd name="T44" fmla="*/ 29 w 884"/>
                <a:gd name="T45" fmla="*/ 573 h 663"/>
                <a:gd name="T46" fmla="*/ 44 w 884"/>
                <a:gd name="T47" fmla="*/ 577 h 663"/>
                <a:gd name="T48" fmla="*/ 59 w 884"/>
                <a:gd name="T49" fmla="*/ 579 h 663"/>
                <a:gd name="T50" fmla="*/ 75 w 884"/>
                <a:gd name="T51" fmla="*/ 580 h 663"/>
                <a:gd name="T52" fmla="*/ 89 w 884"/>
                <a:gd name="T53" fmla="*/ 579 h 663"/>
                <a:gd name="T54" fmla="*/ 105 w 884"/>
                <a:gd name="T55" fmla="*/ 577 h 663"/>
                <a:gd name="T56" fmla="*/ 120 w 884"/>
                <a:gd name="T57" fmla="*/ 573 h 663"/>
                <a:gd name="T58" fmla="*/ 135 w 884"/>
                <a:gd name="T59" fmla="*/ 569 h 663"/>
                <a:gd name="T60" fmla="*/ 149 w 884"/>
                <a:gd name="T61" fmla="*/ 562 h 663"/>
                <a:gd name="T62" fmla="*/ 217 w 884"/>
                <a:gd name="T63" fmla="*/ 523 h 663"/>
                <a:gd name="T64" fmla="*/ 280 w 884"/>
                <a:gd name="T65" fmla="*/ 482 h 663"/>
                <a:gd name="T66" fmla="*/ 341 w 884"/>
                <a:gd name="T67" fmla="*/ 441 h 663"/>
                <a:gd name="T68" fmla="*/ 401 w 884"/>
                <a:gd name="T69" fmla="*/ 397 h 663"/>
                <a:gd name="T70" fmla="*/ 457 w 884"/>
                <a:gd name="T71" fmla="*/ 353 h 663"/>
                <a:gd name="T72" fmla="*/ 514 w 884"/>
                <a:gd name="T73" fmla="*/ 307 h 663"/>
                <a:gd name="T74" fmla="*/ 568 w 884"/>
                <a:gd name="T75" fmla="*/ 261 h 663"/>
                <a:gd name="T76" fmla="*/ 621 w 884"/>
                <a:gd name="T77" fmla="*/ 212 h 663"/>
                <a:gd name="T78" fmla="*/ 671 w 884"/>
                <a:gd name="T79" fmla="*/ 162 h 663"/>
                <a:gd name="T80" fmla="*/ 721 w 884"/>
                <a:gd name="T81" fmla="*/ 110 h 663"/>
                <a:gd name="T82" fmla="*/ 734 w 884"/>
                <a:gd name="T83" fmla="*/ 0 h 663"/>
                <a:gd name="T84" fmla="*/ 760 w 884"/>
                <a:gd name="T85" fmla="*/ 17 h 663"/>
                <a:gd name="T86" fmla="*/ 785 w 884"/>
                <a:gd name="T87" fmla="*/ 35 h 663"/>
                <a:gd name="T88" fmla="*/ 810 w 884"/>
                <a:gd name="T89" fmla="*/ 55 h 663"/>
                <a:gd name="T90" fmla="*/ 832 w 884"/>
                <a:gd name="T91" fmla="*/ 76 h 663"/>
                <a:gd name="T92" fmla="*/ 851 w 884"/>
                <a:gd name="T93" fmla="*/ 97 h 663"/>
                <a:gd name="T94" fmla="*/ 867 w 884"/>
                <a:gd name="T95" fmla="*/ 119 h 663"/>
                <a:gd name="T96" fmla="*/ 877 w 884"/>
                <a:gd name="T97" fmla="*/ 141 h 663"/>
                <a:gd name="T98" fmla="*/ 883 w 884"/>
                <a:gd name="T99" fmla="*/ 165 h 663"/>
                <a:gd name="T100" fmla="*/ 883 w 884"/>
                <a:gd name="T101" fmla="*/ 187 h 663"/>
                <a:gd name="T102" fmla="*/ 873 w 884"/>
                <a:gd name="T103" fmla="*/ 211 h 663"/>
                <a:gd name="T104" fmla="*/ 873 w 884"/>
                <a:gd name="T105" fmla="*/ 211 h 6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4" h="663">
                  <a:moveTo>
                    <a:pt x="873" y="211"/>
                  </a:moveTo>
                  <a:lnTo>
                    <a:pt x="828" y="261"/>
                  </a:lnTo>
                  <a:lnTo>
                    <a:pt x="781" y="312"/>
                  </a:lnTo>
                  <a:lnTo>
                    <a:pt x="733" y="365"/>
                  </a:lnTo>
                  <a:lnTo>
                    <a:pt x="681" y="417"/>
                  </a:lnTo>
                  <a:lnTo>
                    <a:pt x="628" y="467"/>
                  </a:lnTo>
                  <a:lnTo>
                    <a:pt x="574" y="516"/>
                  </a:lnTo>
                  <a:lnTo>
                    <a:pt x="516" y="560"/>
                  </a:lnTo>
                  <a:lnTo>
                    <a:pt x="453" y="599"/>
                  </a:lnTo>
                  <a:lnTo>
                    <a:pt x="387" y="634"/>
                  </a:lnTo>
                  <a:lnTo>
                    <a:pt x="316" y="662"/>
                  </a:lnTo>
                  <a:lnTo>
                    <a:pt x="283" y="657"/>
                  </a:lnTo>
                  <a:lnTo>
                    <a:pt x="249" y="650"/>
                  </a:lnTo>
                  <a:lnTo>
                    <a:pt x="217" y="643"/>
                  </a:lnTo>
                  <a:lnTo>
                    <a:pt x="183" y="634"/>
                  </a:lnTo>
                  <a:lnTo>
                    <a:pt x="151" y="625"/>
                  </a:lnTo>
                  <a:lnTo>
                    <a:pt x="119" y="615"/>
                  </a:lnTo>
                  <a:lnTo>
                    <a:pt x="88" y="604"/>
                  </a:lnTo>
                  <a:lnTo>
                    <a:pt x="57" y="591"/>
                  </a:lnTo>
                  <a:lnTo>
                    <a:pt x="28" y="577"/>
                  </a:lnTo>
                  <a:lnTo>
                    <a:pt x="0" y="562"/>
                  </a:lnTo>
                  <a:lnTo>
                    <a:pt x="13" y="569"/>
                  </a:lnTo>
                  <a:lnTo>
                    <a:pt x="29" y="573"/>
                  </a:lnTo>
                  <a:lnTo>
                    <a:pt x="44" y="577"/>
                  </a:lnTo>
                  <a:lnTo>
                    <a:pt x="59" y="579"/>
                  </a:lnTo>
                  <a:lnTo>
                    <a:pt x="75" y="580"/>
                  </a:lnTo>
                  <a:lnTo>
                    <a:pt x="89" y="579"/>
                  </a:lnTo>
                  <a:lnTo>
                    <a:pt x="105" y="577"/>
                  </a:lnTo>
                  <a:lnTo>
                    <a:pt x="120" y="573"/>
                  </a:lnTo>
                  <a:lnTo>
                    <a:pt x="135" y="569"/>
                  </a:lnTo>
                  <a:lnTo>
                    <a:pt x="149" y="562"/>
                  </a:lnTo>
                  <a:lnTo>
                    <a:pt x="217" y="523"/>
                  </a:lnTo>
                  <a:lnTo>
                    <a:pt x="280" y="482"/>
                  </a:lnTo>
                  <a:lnTo>
                    <a:pt x="341" y="441"/>
                  </a:lnTo>
                  <a:lnTo>
                    <a:pt x="401" y="397"/>
                  </a:lnTo>
                  <a:lnTo>
                    <a:pt x="457" y="353"/>
                  </a:lnTo>
                  <a:lnTo>
                    <a:pt x="514" y="307"/>
                  </a:lnTo>
                  <a:lnTo>
                    <a:pt x="568" y="261"/>
                  </a:lnTo>
                  <a:lnTo>
                    <a:pt x="621" y="212"/>
                  </a:lnTo>
                  <a:lnTo>
                    <a:pt x="671" y="162"/>
                  </a:lnTo>
                  <a:lnTo>
                    <a:pt x="721" y="110"/>
                  </a:lnTo>
                  <a:lnTo>
                    <a:pt x="734" y="0"/>
                  </a:lnTo>
                  <a:lnTo>
                    <a:pt x="760" y="17"/>
                  </a:lnTo>
                  <a:lnTo>
                    <a:pt x="785" y="35"/>
                  </a:lnTo>
                  <a:lnTo>
                    <a:pt x="810" y="55"/>
                  </a:lnTo>
                  <a:lnTo>
                    <a:pt x="832" y="76"/>
                  </a:lnTo>
                  <a:lnTo>
                    <a:pt x="851" y="97"/>
                  </a:lnTo>
                  <a:lnTo>
                    <a:pt x="867" y="119"/>
                  </a:lnTo>
                  <a:lnTo>
                    <a:pt x="877" y="141"/>
                  </a:lnTo>
                  <a:lnTo>
                    <a:pt x="883" y="165"/>
                  </a:lnTo>
                  <a:lnTo>
                    <a:pt x="883" y="187"/>
                  </a:lnTo>
                  <a:lnTo>
                    <a:pt x="873" y="211"/>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Freeform 92"/>
            <p:cNvSpPr>
              <a:spLocks/>
            </p:cNvSpPr>
            <p:nvPr/>
          </p:nvSpPr>
          <p:spPr bwMode="auto">
            <a:xfrm>
              <a:off x="3657" y="3176"/>
              <a:ext cx="97" cy="40"/>
            </a:xfrm>
            <a:custGeom>
              <a:avLst/>
              <a:gdLst>
                <a:gd name="T0" fmla="*/ 96 w 97"/>
                <a:gd name="T1" fmla="*/ 39 h 40"/>
                <a:gd name="T2" fmla="*/ 0 w 97"/>
                <a:gd name="T3" fmla="*/ 10 h 40"/>
                <a:gd name="T4" fmla="*/ 8 w 97"/>
                <a:gd name="T5" fmla="*/ 0 h 40"/>
                <a:gd name="T6" fmla="*/ 17 w 97"/>
                <a:gd name="T7" fmla="*/ 5 h 40"/>
                <a:gd name="T8" fmla="*/ 26 w 97"/>
                <a:gd name="T9" fmla="*/ 7 h 40"/>
                <a:gd name="T10" fmla="*/ 36 w 97"/>
                <a:gd name="T11" fmla="*/ 10 h 40"/>
                <a:gd name="T12" fmla="*/ 49 w 97"/>
                <a:gd name="T13" fmla="*/ 13 h 40"/>
                <a:gd name="T14" fmla="*/ 60 w 97"/>
                <a:gd name="T15" fmla="*/ 16 h 40"/>
                <a:gd name="T16" fmla="*/ 68 w 97"/>
                <a:gd name="T17" fmla="*/ 18 h 40"/>
                <a:gd name="T18" fmla="*/ 80 w 97"/>
                <a:gd name="T19" fmla="*/ 21 h 40"/>
                <a:gd name="T20" fmla="*/ 86 w 97"/>
                <a:gd name="T21" fmla="*/ 27 h 40"/>
                <a:gd name="T22" fmla="*/ 92 w 97"/>
                <a:gd name="T23" fmla="*/ 32 h 40"/>
                <a:gd name="T24" fmla="*/ 96 w 97"/>
                <a:gd name="T25" fmla="*/ 39 h 40"/>
                <a:gd name="T26" fmla="*/ 96 w 97"/>
                <a:gd name="T27" fmla="*/ 3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40">
                  <a:moveTo>
                    <a:pt x="96" y="39"/>
                  </a:moveTo>
                  <a:lnTo>
                    <a:pt x="0" y="10"/>
                  </a:lnTo>
                  <a:lnTo>
                    <a:pt x="8" y="0"/>
                  </a:lnTo>
                  <a:lnTo>
                    <a:pt x="17" y="5"/>
                  </a:lnTo>
                  <a:lnTo>
                    <a:pt x="26" y="7"/>
                  </a:lnTo>
                  <a:lnTo>
                    <a:pt x="36" y="10"/>
                  </a:lnTo>
                  <a:lnTo>
                    <a:pt x="49" y="13"/>
                  </a:lnTo>
                  <a:lnTo>
                    <a:pt x="60" y="16"/>
                  </a:lnTo>
                  <a:lnTo>
                    <a:pt x="68" y="18"/>
                  </a:lnTo>
                  <a:lnTo>
                    <a:pt x="80" y="21"/>
                  </a:lnTo>
                  <a:lnTo>
                    <a:pt x="86" y="27"/>
                  </a:lnTo>
                  <a:lnTo>
                    <a:pt x="92" y="32"/>
                  </a:lnTo>
                  <a:lnTo>
                    <a:pt x="96" y="39"/>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Freeform 93"/>
            <p:cNvSpPr>
              <a:spLocks/>
            </p:cNvSpPr>
            <p:nvPr/>
          </p:nvSpPr>
          <p:spPr bwMode="auto">
            <a:xfrm>
              <a:off x="3448" y="3197"/>
              <a:ext cx="78" cy="166"/>
            </a:xfrm>
            <a:custGeom>
              <a:avLst/>
              <a:gdLst>
                <a:gd name="T0" fmla="*/ 0 w 78"/>
                <a:gd name="T1" fmla="*/ 165 h 166"/>
                <a:gd name="T2" fmla="*/ 64 w 78"/>
                <a:gd name="T3" fmla="*/ 0 h 166"/>
                <a:gd name="T4" fmla="*/ 77 w 78"/>
                <a:gd name="T5" fmla="*/ 0 h 166"/>
                <a:gd name="T6" fmla="*/ 0 w 78"/>
                <a:gd name="T7" fmla="*/ 165 h 166"/>
                <a:gd name="T8" fmla="*/ 0 w 78"/>
                <a:gd name="T9" fmla="*/ 165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6">
                  <a:moveTo>
                    <a:pt x="0" y="165"/>
                  </a:moveTo>
                  <a:lnTo>
                    <a:pt x="64" y="0"/>
                  </a:lnTo>
                  <a:lnTo>
                    <a:pt x="77" y="0"/>
                  </a:lnTo>
                  <a:lnTo>
                    <a:pt x="0" y="16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Freeform 94"/>
            <p:cNvSpPr>
              <a:spLocks/>
            </p:cNvSpPr>
            <p:nvPr/>
          </p:nvSpPr>
          <p:spPr bwMode="auto">
            <a:xfrm>
              <a:off x="3493" y="3206"/>
              <a:ext cx="96" cy="136"/>
            </a:xfrm>
            <a:custGeom>
              <a:avLst/>
              <a:gdLst>
                <a:gd name="T0" fmla="*/ 0 w 96"/>
                <a:gd name="T1" fmla="*/ 135 h 136"/>
                <a:gd name="T2" fmla="*/ 5 w 96"/>
                <a:gd name="T3" fmla="*/ 121 h 136"/>
                <a:gd name="T4" fmla="*/ 12 w 96"/>
                <a:gd name="T5" fmla="*/ 107 h 136"/>
                <a:gd name="T6" fmla="*/ 20 w 96"/>
                <a:gd name="T7" fmla="*/ 93 h 136"/>
                <a:gd name="T8" fmla="*/ 30 w 96"/>
                <a:gd name="T9" fmla="*/ 79 h 136"/>
                <a:gd name="T10" fmla="*/ 40 w 96"/>
                <a:gd name="T11" fmla="*/ 67 h 136"/>
                <a:gd name="T12" fmla="*/ 51 w 96"/>
                <a:gd name="T13" fmla="*/ 53 h 136"/>
                <a:gd name="T14" fmla="*/ 63 w 96"/>
                <a:gd name="T15" fmla="*/ 40 h 136"/>
                <a:gd name="T16" fmla="*/ 73 w 96"/>
                <a:gd name="T17" fmla="*/ 26 h 136"/>
                <a:gd name="T18" fmla="*/ 86 w 96"/>
                <a:gd name="T19" fmla="*/ 14 h 136"/>
                <a:gd name="T20" fmla="*/ 95 w 96"/>
                <a:gd name="T21" fmla="*/ 0 h 136"/>
                <a:gd name="T22" fmla="*/ 0 w 96"/>
                <a:gd name="T23" fmla="*/ 135 h 136"/>
                <a:gd name="T24" fmla="*/ 0 w 96"/>
                <a:gd name="T25" fmla="*/ 135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36">
                  <a:moveTo>
                    <a:pt x="0" y="135"/>
                  </a:moveTo>
                  <a:lnTo>
                    <a:pt x="5" y="121"/>
                  </a:lnTo>
                  <a:lnTo>
                    <a:pt x="12" y="107"/>
                  </a:lnTo>
                  <a:lnTo>
                    <a:pt x="20" y="93"/>
                  </a:lnTo>
                  <a:lnTo>
                    <a:pt x="30" y="79"/>
                  </a:lnTo>
                  <a:lnTo>
                    <a:pt x="40" y="67"/>
                  </a:lnTo>
                  <a:lnTo>
                    <a:pt x="51" y="53"/>
                  </a:lnTo>
                  <a:lnTo>
                    <a:pt x="63" y="40"/>
                  </a:lnTo>
                  <a:lnTo>
                    <a:pt x="73" y="26"/>
                  </a:lnTo>
                  <a:lnTo>
                    <a:pt x="86" y="14"/>
                  </a:lnTo>
                  <a:lnTo>
                    <a:pt x="95" y="0"/>
                  </a:lnTo>
                  <a:lnTo>
                    <a:pt x="0" y="135"/>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Freeform 95"/>
            <p:cNvSpPr>
              <a:spLocks/>
            </p:cNvSpPr>
            <p:nvPr/>
          </p:nvSpPr>
          <p:spPr bwMode="auto">
            <a:xfrm>
              <a:off x="3444" y="3222"/>
              <a:ext cx="24" cy="65"/>
            </a:xfrm>
            <a:custGeom>
              <a:avLst/>
              <a:gdLst>
                <a:gd name="T0" fmla="*/ 23 w 24"/>
                <a:gd name="T1" fmla="*/ 0 h 65"/>
                <a:gd name="T2" fmla="*/ 0 w 24"/>
                <a:gd name="T3" fmla="*/ 64 h 65"/>
                <a:gd name="T4" fmla="*/ 23 w 24"/>
                <a:gd name="T5" fmla="*/ 0 h 65"/>
                <a:gd name="T6" fmla="*/ 23 w 24"/>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65">
                  <a:moveTo>
                    <a:pt x="23" y="0"/>
                  </a:moveTo>
                  <a:lnTo>
                    <a:pt x="0" y="64"/>
                  </a:lnTo>
                  <a:lnTo>
                    <a:pt x="23"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Freeform 96"/>
            <p:cNvSpPr>
              <a:spLocks/>
            </p:cNvSpPr>
            <p:nvPr/>
          </p:nvSpPr>
          <p:spPr bwMode="auto">
            <a:xfrm>
              <a:off x="324" y="3247"/>
              <a:ext cx="35" cy="85"/>
            </a:xfrm>
            <a:custGeom>
              <a:avLst/>
              <a:gdLst>
                <a:gd name="T0" fmla="*/ 34 w 35"/>
                <a:gd name="T1" fmla="*/ 84 h 85"/>
                <a:gd name="T2" fmla="*/ 34 w 35"/>
                <a:gd name="T3" fmla="*/ 78 h 85"/>
                <a:gd name="T4" fmla="*/ 30 w 35"/>
                <a:gd name="T5" fmla="*/ 71 h 85"/>
                <a:gd name="T6" fmla="*/ 24 w 35"/>
                <a:gd name="T7" fmla="*/ 65 h 85"/>
                <a:gd name="T8" fmla="*/ 18 w 35"/>
                <a:gd name="T9" fmla="*/ 55 h 85"/>
                <a:gd name="T10" fmla="*/ 12 w 35"/>
                <a:gd name="T11" fmla="*/ 46 h 85"/>
                <a:gd name="T12" fmla="*/ 7 w 35"/>
                <a:gd name="T13" fmla="*/ 37 h 85"/>
                <a:gd name="T14" fmla="*/ 2 w 35"/>
                <a:gd name="T15" fmla="*/ 27 h 85"/>
                <a:gd name="T16" fmla="*/ 0 w 35"/>
                <a:gd name="T17" fmla="*/ 17 h 85"/>
                <a:gd name="T18" fmla="*/ 0 w 35"/>
                <a:gd name="T19" fmla="*/ 9 h 85"/>
                <a:gd name="T20" fmla="*/ 2 w 35"/>
                <a:gd name="T21" fmla="*/ 0 h 85"/>
                <a:gd name="T22" fmla="*/ 34 w 35"/>
                <a:gd name="T23" fmla="*/ 84 h 85"/>
                <a:gd name="T24" fmla="*/ 34 w 35"/>
                <a:gd name="T25" fmla="*/ 84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85">
                  <a:moveTo>
                    <a:pt x="34" y="84"/>
                  </a:moveTo>
                  <a:lnTo>
                    <a:pt x="34" y="78"/>
                  </a:lnTo>
                  <a:lnTo>
                    <a:pt x="30" y="71"/>
                  </a:lnTo>
                  <a:lnTo>
                    <a:pt x="24" y="65"/>
                  </a:lnTo>
                  <a:lnTo>
                    <a:pt x="18" y="55"/>
                  </a:lnTo>
                  <a:lnTo>
                    <a:pt x="12" y="46"/>
                  </a:lnTo>
                  <a:lnTo>
                    <a:pt x="7" y="37"/>
                  </a:lnTo>
                  <a:lnTo>
                    <a:pt x="2" y="27"/>
                  </a:lnTo>
                  <a:lnTo>
                    <a:pt x="0" y="17"/>
                  </a:lnTo>
                  <a:lnTo>
                    <a:pt x="0" y="9"/>
                  </a:lnTo>
                  <a:lnTo>
                    <a:pt x="2" y="0"/>
                  </a:lnTo>
                  <a:lnTo>
                    <a:pt x="34" y="84"/>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Freeform 97"/>
            <p:cNvSpPr>
              <a:spLocks/>
            </p:cNvSpPr>
            <p:nvPr/>
          </p:nvSpPr>
          <p:spPr bwMode="auto">
            <a:xfrm>
              <a:off x="4210" y="3247"/>
              <a:ext cx="1493" cy="96"/>
            </a:xfrm>
            <a:custGeom>
              <a:avLst/>
              <a:gdLst>
                <a:gd name="T0" fmla="*/ 1492 w 1493"/>
                <a:gd name="T1" fmla="*/ 84 h 96"/>
                <a:gd name="T2" fmla="*/ 1360 w 1493"/>
                <a:gd name="T3" fmla="*/ 88 h 96"/>
                <a:gd name="T4" fmla="*/ 1225 w 1493"/>
                <a:gd name="T5" fmla="*/ 92 h 96"/>
                <a:gd name="T6" fmla="*/ 1086 w 1493"/>
                <a:gd name="T7" fmla="*/ 94 h 96"/>
                <a:gd name="T8" fmla="*/ 944 w 1493"/>
                <a:gd name="T9" fmla="*/ 95 h 96"/>
                <a:gd name="T10" fmla="*/ 800 w 1493"/>
                <a:gd name="T11" fmla="*/ 95 h 96"/>
                <a:gd name="T12" fmla="*/ 655 w 1493"/>
                <a:gd name="T13" fmla="*/ 94 h 96"/>
                <a:gd name="T14" fmla="*/ 512 w 1493"/>
                <a:gd name="T15" fmla="*/ 94 h 96"/>
                <a:gd name="T16" fmla="*/ 367 w 1493"/>
                <a:gd name="T17" fmla="*/ 94 h 96"/>
                <a:gd name="T18" fmla="*/ 222 w 1493"/>
                <a:gd name="T19" fmla="*/ 94 h 96"/>
                <a:gd name="T20" fmla="*/ 81 w 1493"/>
                <a:gd name="T21" fmla="*/ 94 h 96"/>
                <a:gd name="T22" fmla="*/ 81 w 1493"/>
                <a:gd name="T23" fmla="*/ 87 h 96"/>
                <a:gd name="T24" fmla="*/ 83 w 1493"/>
                <a:gd name="T25" fmla="*/ 80 h 96"/>
                <a:gd name="T26" fmla="*/ 83 w 1493"/>
                <a:gd name="T27" fmla="*/ 71 h 96"/>
                <a:gd name="T28" fmla="*/ 81 w 1493"/>
                <a:gd name="T29" fmla="*/ 65 h 96"/>
                <a:gd name="T30" fmla="*/ 81 w 1493"/>
                <a:gd name="T31" fmla="*/ 58 h 96"/>
                <a:gd name="T32" fmla="*/ 79 w 1493"/>
                <a:gd name="T33" fmla="*/ 51 h 96"/>
                <a:gd name="T34" fmla="*/ 75 w 1493"/>
                <a:gd name="T35" fmla="*/ 44 h 96"/>
                <a:gd name="T36" fmla="*/ 72 w 1493"/>
                <a:gd name="T37" fmla="*/ 38 h 96"/>
                <a:gd name="T38" fmla="*/ 65 w 1493"/>
                <a:gd name="T39" fmla="*/ 34 h 96"/>
                <a:gd name="T40" fmla="*/ 58 w 1493"/>
                <a:gd name="T41" fmla="*/ 30 h 96"/>
                <a:gd name="T42" fmla="*/ 44 w 1493"/>
                <a:gd name="T43" fmla="*/ 30 h 96"/>
                <a:gd name="T44" fmla="*/ 46 w 1493"/>
                <a:gd name="T45" fmla="*/ 23 h 96"/>
                <a:gd name="T46" fmla="*/ 42 w 1493"/>
                <a:gd name="T47" fmla="*/ 17 h 96"/>
                <a:gd name="T48" fmla="*/ 39 w 1493"/>
                <a:gd name="T49" fmla="*/ 14 h 96"/>
                <a:gd name="T50" fmla="*/ 33 w 1493"/>
                <a:gd name="T51" fmla="*/ 13 h 96"/>
                <a:gd name="T52" fmla="*/ 28 w 1493"/>
                <a:gd name="T53" fmla="*/ 13 h 96"/>
                <a:gd name="T54" fmla="*/ 21 w 1493"/>
                <a:gd name="T55" fmla="*/ 13 h 96"/>
                <a:gd name="T56" fmla="*/ 15 w 1493"/>
                <a:gd name="T57" fmla="*/ 13 h 96"/>
                <a:gd name="T58" fmla="*/ 9 w 1493"/>
                <a:gd name="T59" fmla="*/ 12 h 96"/>
                <a:gd name="T60" fmla="*/ 3 w 1493"/>
                <a:gd name="T61" fmla="*/ 9 h 96"/>
                <a:gd name="T62" fmla="*/ 0 w 1493"/>
                <a:gd name="T63" fmla="*/ 5 h 96"/>
                <a:gd name="T64" fmla="*/ 1359 w 1493"/>
                <a:gd name="T65" fmla="*/ 5 h 96"/>
                <a:gd name="T66" fmla="*/ 1364 w 1493"/>
                <a:gd name="T67" fmla="*/ 0 h 96"/>
                <a:gd name="T68" fmla="*/ 1492 w 1493"/>
                <a:gd name="T69" fmla="*/ 84 h 96"/>
                <a:gd name="T70" fmla="*/ 1492 w 1493"/>
                <a:gd name="T71" fmla="*/ 84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93" h="96">
                  <a:moveTo>
                    <a:pt x="1492" y="84"/>
                  </a:moveTo>
                  <a:lnTo>
                    <a:pt x="1360" y="88"/>
                  </a:lnTo>
                  <a:lnTo>
                    <a:pt x="1225" y="92"/>
                  </a:lnTo>
                  <a:lnTo>
                    <a:pt x="1086" y="94"/>
                  </a:lnTo>
                  <a:lnTo>
                    <a:pt x="944" y="95"/>
                  </a:lnTo>
                  <a:lnTo>
                    <a:pt x="800" y="95"/>
                  </a:lnTo>
                  <a:lnTo>
                    <a:pt x="655" y="94"/>
                  </a:lnTo>
                  <a:lnTo>
                    <a:pt x="512" y="94"/>
                  </a:lnTo>
                  <a:lnTo>
                    <a:pt x="367" y="94"/>
                  </a:lnTo>
                  <a:lnTo>
                    <a:pt x="222" y="94"/>
                  </a:lnTo>
                  <a:lnTo>
                    <a:pt x="81" y="94"/>
                  </a:lnTo>
                  <a:lnTo>
                    <a:pt x="81" y="87"/>
                  </a:lnTo>
                  <a:lnTo>
                    <a:pt x="83" y="80"/>
                  </a:lnTo>
                  <a:lnTo>
                    <a:pt x="83" y="71"/>
                  </a:lnTo>
                  <a:lnTo>
                    <a:pt x="81" y="65"/>
                  </a:lnTo>
                  <a:lnTo>
                    <a:pt x="81" y="58"/>
                  </a:lnTo>
                  <a:lnTo>
                    <a:pt x="79" y="51"/>
                  </a:lnTo>
                  <a:lnTo>
                    <a:pt x="75" y="44"/>
                  </a:lnTo>
                  <a:lnTo>
                    <a:pt x="72" y="38"/>
                  </a:lnTo>
                  <a:lnTo>
                    <a:pt x="65" y="34"/>
                  </a:lnTo>
                  <a:lnTo>
                    <a:pt x="58" y="30"/>
                  </a:lnTo>
                  <a:lnTo>
                    <a:pt x="44" y="30"/>
                  </a:lnTo>
                  <a:lnTo>
                    <a:pt x="46" y="23"/>
                  </a:lnTo>
                  <a:lnTo>
                    <a:pt x="42" y="17"/>
                  </a:lnTo>
                  <a:lnTo>
                    <a:pt x="39" y="14"/>
                  </a:lnTo>
                  <a:lnTo>
                    <a:pt x="33" y="13"/>
                  </a:lnTo>
                  <a:lnTo>
                    <a:pt x="28" y="13"/>
                  </a:lnTo>
                  <a:lnTo>
                    <a:pt x="21" y="13"/>
                  </a:lnTo>
                  <a:lnTo>
                    <a:pt x="15" y="13"/>
                  </a:lnTo>
                  <a:lnTo>
                    <a:pt x="9" y="12"/>
                  </a:lnTo>
                  <a:lnTo>
                    <a:pt x="3" y="9"/>
                  </a:lnTo>
                  <a:lnTo>
                    <a:pt x="0" y="5"/>
                  </a:lnTo>
                  <a:lnTo>
                    <a:pt x="1359" y="5"/>
                  </a:lnTo>
                  <a:lnTo>
                    <a:pt x="1364" y="0"/>
                  </a:lnTo>
                  <a:lnTo>
                    <a:pt x="1492" y="84"/>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Freeform 98"/>
            <p:cNvSpPr>
              <a:spLocks/>
            </p:cNvSpPr>
            <p:nvPr/>
          </p:nvSpPr>
          <p:spPr bwMode="auto">
            <a:xfrm>
              <a:off x="3621" y="3271"/>
              <a:ext cx="146" cy="32"/>
            </a:xfrm>
            <a:custGeom>
              <a:avLst/>
              <a:gdLst>
                <a:gd name="T0" fmla="*/ 145 w 146"/>
                <a:gd name="T1" fmla="*/ 6 h 32"/>
                <a:gd name="T2" fmla="*/ 0 w 146"/>
                <a:gd name="T3" fmla="*/ 31 h 32"/>
                <a:gd name="T4" fmla="*/ 15 w 146"/>
                <a:gd name="T5" fmla="*/ 31 h 32"/>
                <a:gd name="T6" fmla="*/ 31 w 146"/>
                <a:gd name="T7" fmla="*/ 28 h 32"/>
                <a:gd name="T8" fmla="*/ 44 w 146"/>
                <a:gd name="T9" fmla="*/ 22 h 32"/>
                <a:gd name="T10" fmla="*/ 60 w 146"/>
                <a:gd name="T11" fmla="*/ 17 h 32"/>
                <a:gd name="T12" fmla="*/ 75 w 146"/>
                <a:gd name="T13" fmla="*/ 11 h 32"/>
                <a:gd name="T14" fmla="*/ 88 w 146"/>
                <a:gd name="T15" fmla="*/ 6 h 32"/>
                <a:gd name="T16" fmla="*/ 103 w 146"/>
                <a:gd name="T17" fmla="*/ 2 h 32"/>
                <a:gd name="T18" fmla="*/ 116 w 146"/>
                <a:gd name="T19" fmla="*/ 0 h 32"/>
                <a:gd name="T20" fmla="*/ 131 w 146"/>
                <a:gd name="T21" fmla="*/ 0 h 32"/>
                <a:gd name="T22" fmla="*/ 145 w 146"/>
                <a:gd name="T23" fmla="*/ 6 h 32"/>
                <a:gd name="T24" fmla="*/ 145 w 146"/>
                <a:gd name="T25" fmla="*/ 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32">
                  <a:moveTo>
                    <a:pt x="145" y="6"/>
                  </a:moveTo>
                  <a:lnTo>
                    <a:pt x="0" y="31"/>
                  </a:lnTo>
                  <a:lnTo>
                    <a:pt x="15" y="31"/>
                  </a:lnTo>
                  <a:lnTo>
                    <a:pt x="31" y="28"/>
                  </a:lnTo>
                  <a:lnTo>
                    <a:pt x="44" y="22"/>
                  </a:lnTo>
                  <a:lnTo>
                    <a:pt x="60" y="17"/>
                  </a:lnTo>
                  <a:lnTo>
                    <a:pt x="75" y="11"/>
                  </a:lnTo>
                  <a:lnTo>
                    <a:pt x="88" y="6"/>
                  </a:lnTo>
                  <a:lnTo>
                    <a:pt x="103" y="2"/>
                  </a:lnTo>
                  <a:lnTo>
                    <a:pt x="116" y="0"/>
                  </a:lnTo>
                  <a:lnTo>
                    <a:pt x="131" y="0"/>
                  </a:lnTo>
                  <a:lnTo>
                    <a:pt x="145" y="6"/>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Freeform 99"/>
            <p:cNvSpPr>
              <a:spLocks/>
            </p:cNvSpPr>
            <p:nvPr/>
          </p:nvSpPr>
          <p:spPr bwMode="auto">
            <a:xfrm>
              <a:off x="3417" y="3306"/>
              <a:ext cx="18" cy="43"/>
            </a:xfrm>
            <a:custGeom>
              <a:avLst/>
              <a:gdLst>
                <a:gd name="T0" fmla="*/ 17 w 18"/>
                <a:gd name="T1" fmla="*/ 0 h 43"/>
                <a:gd name="T2" fmla="*/ 0 w 18"/>
                <a:gd name="T3" fmla="*/ 42 h 43"/>
                <a:gd name="T4" fmla="*/ 17 w 18"/>
                <a:gd name="T5" fmla="*/ 0 h 43"/>
                <a:gd name="T6" fmla="*/ 17 w 18"/>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3">
                  <a:moveTo>
                    <a:pt x="17" y="0"/>
                  </a:moveTo>
                  <a:lnTo>
                    <a:pt x="0" y="42"/>
                  </a:lnTo>
                  <a:lnTo>
                    <a:pt x="17"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Freeform 100"/>
            <p:cNvSpPr>
              <a:spLocks/>
            </p:cNvSpPr>
            <p:nvPr/>
          </p:nvSpPr>
          <p:spPr bwMode="auto">
            <a:xfrm>
              <a:off x="4178" y="3306"/>
              <a:ext cx="60" cy="43"/>
            </a:xfrm>
            <a:custGeom>
              <a:avLst/>
              <a:gdLst>
                <a:gd name="T0" fmla="*/ 59 w 60"/>
                <a:gd name="T1" fmla="*/ 25 h 43"/>
                <a:gd name="T2" fmla="*/ 55 w 60"/>
                <a:gd name="T3" fmla="*/ 28 h 43"/>
                <a:gd name="T4" fmla="*/ 51 w 60"/>
                <a:gd name="T5" fmla="*/ 32 h 43"/>
                <a:gd name="T6" fmla="*/ 47 w 60"/>
                <a:gd name="T7" fmla="*/ 35 h 43"/>
                <a:gd name="T8" fmla="*/ 43 w 60"/>
                <a:gd name="T9" fmla="*/ 36 h 43"/>
                <a:gd name="T10" fmla="*/ 38 w 60"/>
                <a:gd name="T11" fmla="*/ 39 h 43"/>
                <a:gd name="T12" fmla="*/ 34 w 60"/>
                <a:gd name="T13" fmla="*/ 40 h 43"/>
                <a:gd name="T14" fmla="*/ 28 w 60"/>
                <a:gd name="T15" fmla="*/ 42 h 43"/>
                <a:gd name="T16" fmla="*/ 24 w 60"/>
                <a:gd name="T17" fmla="*/ 42 h 43"/>
                <a:gd name="T18" fmla="*/ 19 w 60"/>
                <a:gd name="T19" fmla="*/ 42 h 43"/>
                <a:gd name="T20" fmla="*/ 12 w 60"/>
                <a:gd name="T21" fmla="*/ 42 h 43"/>
                <a:gd name="T22" fmla="*/ 5 w 60"/>
                <a:gd name="T23" fmla="*/ 39 h 43"/>
                <a:gd name="T24" fmla="*/ 2 w 60"/>
                <a:gd name="T25" fmla="*/ 35 h 43"/>
                <a:gd name="T26" fmla="*/ 0 w 60"/>
                <a:gd name="T27" fmla="*/ 31 h 43"/>
                <a:gd name="T28" fmla="*/ 0 w 60"/>
                <a:gd name="T29" fmla="*/ 26 h 43"/>
                <a:gd name="T30" fmla="*/ 2 w 60"/>
                <a:gd name="T31" fmla="*/ 22 h 43"/>
                <a:gd name="T32" fmla="*/ 5 w 60"/>
                <a:gd name="T33" fmla="*/ 18 h 43"/>
                <a:gd name="T34" fmla="*/ 6 w 60"/>
                <a:gd name="T35" fmla="*/ 14 h 43"/>
                <a:gd name="T36" fmla="*/ 11 w 60"/>
                <a:gd name="T37" fmla="*/ 8 h 43"/>
                <a:gd name="T38" fmla="*/ 12 w 60"/>
                <a:gd name="T39" fmla="*/ 4 h 43"/>
                <a:gd name="T40" fmla="*/ 12 w 60"/>
                <a:gd name="T41" fmla="*/ 0 h 43"/>
                <a:gd name="T42" fmla="*/ 18 w 60"/>
                <a:gd name="T43" fmla="*/ 3 h 43"/>
                <a:gd name="T44" fmla="*/ 22 w 60"/>
                <a:gd name="T45" fmla="*/ 4 h 43"/>
                <a:gd name="T46" fmla="*/ 30 w 60"/>
                <a:gd name="T47" fmla="*/ 6 h 43"/>
                <a:gd name="T48" fmla="*/ 37 w 60"/>
                <a:gd name="T49" fmla="*/ 7 h 43"/>
                <a:gd name="T50" fmla="*/ 44 w 60"/>
                <a:gd name="T51" fmla="*/ 8 h 43"/>
                <a:gd name="T52" fmla="*/ 49 w 60"/>
                <a:gd name="T53" fmla="*/ 10 h 43"/>
                <a:gd name="T54" fmla="*/ 55 w 60"/>
                <a:gd name="T55" fmla="*/ 11 h 43"/>
                <a:gd name="T56" fmla="*/ 59 w 60"/>
                <a:gd name="T57" fmla="*/ 14 h 43"/>
                <a:gd name="T58" fmla="*/ 59 w 60"/>
                <a:gd name="T59" fmla="*/ 19 h 43"/>
                <a:gd name="T60" fmla="*/ 59 w 60"/>
                <a:gd name="T61" fmla="*/ 25 h 43"/>
                <a:gd name="T62" fmla="*/ 59 w 60"/>
                <a:gd name="T63" fmla="*/ 25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3">
                  <a:moveTo>
                    <a:pt x="59" y="25"/>
                  </a:moveTo>
                  <a:lnTo>
                    <a:pt x="55" y="28"/>
                  </a:lnTo>
                  <a:lnTo>
                    <a:pt x="51" y="32"/>
                  </a:lnTo>
                  <a:lnTo>
                    <a:pt x="47" y="35"/>
                  </a:lnTo>
                  <a:lnTo>
                    <a:pt x="43" y="36"/>
                  </a:lnTo>
                  <a:lnTo>
                    <a:pt x="38" y="39"/>
                  </a:lnTo>
                  <a:lnTo>
                    <a:pt x="34" y="40"/>
                  </a:lnTo>
                  <a:lnTo>
                    <a:pt x="28" y="42"/>
                  </a:lnTo>
                  <a:lnTo>
                    <a:pt x="24" y="42"/>
                  </a:lnTo>
                  <a:lnTo>
                    <a:pt x="19" y="42"/>
                  </a:lnTo>
                  <a:lnTo>
                    <a:pt x="12" y="42"/>
                  </a:lnTo>
                  <a:lnTo>
                    <a:pt x="5" y="39"/>
                  </a:lnTo>
                  <a:lnTo>
                    <a:pt x="2" y="35"/>
                  </a:lnTo>
                  <a:lnTo>
                    <a:pt x="0" y="31"/>
                  </a:lnTo>
                  <a:lnTo>
                    <a:pt x="0" y="26"/>
                  </a:lnTo>
                  <a:lnTo>
                    <a:pt x="2" y="22"/>
                  </a:lnTo>
                  <a:lnTo>
                    <a:pt x="5" y="18"/>
                  </a:lnTo>
                  <a:lnTo>
                    <a:pt x="6" y="14"/>
                  </a:lnTo>
                  <a:lnTo>
                    <a:pt x="11" y="8"/>
                  </a:lnTo>
                  <a:lnTo>
                    <a:pt x="12" y="4"/>
                  </a:lnTo>
                  <a:lnTo>
                    <a:pt x="12" y="0"/>
                  </a:lnTo>
                  <a:lnTo>
                    <a:pt x="18" y="3"/>
                  </a:lnTo>
                  <a:lnTo>
                    <a:pt x="22" y="4"/>
                  </a:lnTo>
                  <a:lnTo>
                    <a:pt x="30" y="6"/>
                  </a:lnTo>
                  <a:lnTo>
                    <a:pt x="37" y="7"/>
                  </a:lnTo>
                  <a:lnTo>
                    <a:pt x="44" y="8"/>
                  </a:lnTo>
                  <a:lnTo>
                    <a:pt x="49" y="10"/>
                  </a:lnTo>
                  <a:lnTo>
                    <a:pt x="55" y="11"/>
                  </a:lnTo>
                  <a:lnTo>
                    <a:pt x="59" y="14"/>
                  </a:lnTo>
                  <a:lnTo>
                    <a:pt x="59" y="19"/>
                  </a:lnTo>
                  <a:lnTo>
                    <a:pt x="59" y="25"/>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Freeform 101"/>
            <p:cNvSpPr>
              <a:spLocks/>
            </p:cNvSpPr>
            <p:nvPr/>
          </p:nvSpPr>
          <p:spPr bwMode="auto">
            <a:xfrm>
              <a:off x="594" y="3316"/>
              <a:ext cx="124" cy="183"/>
            </a:xfrm>
            <a:custGeom>
              <a:avLst/>
              <a:gdLst>
                <a:gd name="T0" fmla="*/ 123 w 124"/>
                <a:gd name="T1" fmla="*/ 182 h 183"/>
                <a:gd name="T2" fmla="*/ 101 w 124"/>
                <a:gd name="T3" fmla="*/ 170 h 183"/>
                <a:gd name="T4" fmla="*/ 83 w 124"/>
                <a:gd name="T5" fmla="*/ 156 h 183"/>
                <a:gd name="T6" fmla="*/ 69 w 124"/>
                <a:gd name="T7" fmla="*/ 139 h 183"/>
                <a:gd name="T8" fmla="*/ 56 w 124"/>
                <a:gd name="T9" fmla="*/ 121 h 183"/>
                <a:gd name="T10" fmla="*/ 44 w 124"/>
                <a:gd name="T11" fmla="*/ 103 h 183"/>
                <a:gd name="T12" fmla="*/ 35 w 124"/>
                <a:gd name="T13" fmla="*/ 82 h 183"/>
                <a:gd name="T14" fmla="*/ 26 w 124"/>
                <a:gd name="T15" fmla="*/ 61 h 183"/>
                <a:gd name="T16" fmla="*/ 17 w 124"/>
                <a:gd name="T17" fmla="*/ 40 h 183"/>
                <a:gd name="T18" fmla="*/ 9 w 124"/>
                <a:gd name="T19" fmla="*/ 21 h 183"/>
                <a:gd name="T20" fmla="*/ 0 w 124"/>
                <a:gd name="T21" fmla="*/ 0 h 183"/>
                <a:gd name="T22" fmla="*/ 123 w 124"/>
                <a:gd name="T23" fmla="*/ 182 h 183"/>
                <a:gd name="T24" fmla="*/ 123 w 124"/>
                <a:gd name="T25" fmla="*/ 182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183">
                  <a:moveTo>
                    <a:pt x="123" y="182"/>
                  </a:moveTo>
                  <a:lnTo>
                    <a:pt x="101" y="170"/>
                  </a:lnTo>
                  <a:lnTo>
                    <a:pt x="83" y="156"/>
                  </a:lnTo>
                  <a:lnTo>
                    <a:pt x="69" y="139"/>
                  </a:lnTo>
                  <a:lnTo>
                    <a:pt x="56" y="121"/>
                  </a:lnTo>
                  <a:lnTo>
                    <a:pt x="44" y="103"/>
                  </a:lnTo>
                  <a:lnTo>
                    <a:pt x="35" y="82"/>
                  </a:lnTo>
                  <a:lnTo>
                    <a:pt x="26" y="61"/>
                  </a:lnTo>
                  <a:lnTo>
                    <a:pt x="17" y="40"/>
                  </a:lnTo>
                  <a:lnTo>
                    <a:pt x="9" y="21"/>
                  </a:lnTo>
                  <a:lnTo>
                    <a:pt x="0" y="0"/>
                  </a:lnTo>
                  <a:lnTo>
                    <a:pt x="123" y="182"/>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Freeform 102"/>
            <p:cNvSpPr>
              <a:spLocks/>
            </p:cNvSpPr>
            <p:nvPr/>
          </p:nvSpPr>
          <p:spPr bwMode="auto">
            <a:xfrm>
              <a:off x="4269" y="3327"/>
              <a:ext cx="19" cy="22"/>
            </a:xfrm>
            <a:custGeom>
              <a:avLst/>
              <a:gdLst>
                <a:gd name="T0" fmla="*/ 0 w 19"/>
                <a:gd name="T1" fmla="*/ 0 h 22"/>
                <a:gd name="T2" fmla="*/ 18 w 19"/>
                <a:gd name="T3" fmla="*/ 0 h 22"/>
                <a:gd name="T4" fmla="*/ 18 w 19"/>
                <a:gd name="T5" fmla="*/ 21 h 22"/>
                <a:gd name="T6" fmla="*/ 0 w 19"/>
                <a:gd name="T7" fmla="*/ 21 h 22"/>
                <a:gd name="T8" fmla="*/ 0 w 19"/>
                <a:gd name="T9" fmla="*/ 0 h 22"/>
                <a:gd name="T10" fmla="*/ 0 w 19"/>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
                  <a:moveTo>
                    <a:pt x="0" y="0"/>
                  </a:moveTo>
                  <a:lnTo>
                    <a:pt x="18" y="0"/>
                  </a:lnTo>
                  <a:lnTo>
                    <a:pt x="18" y="21"/>
                  </a:lnTo>
                  <a:lnTo>
                    <a:pt x="0" y="21"/>
                  </a:lnTo>
                  <a:lnTo>
                    <a:pt x="0" y="0"/>
                  </a:lnTo>
                </a:path>
              </a:pathLst>
            </a:custGeom>
            <a:solidFill>
              <a:srgbClr val="FFD1D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Freeform 103"/>
            <p:cNvSpPr>
              <a:spLocks/>
            </p:cNvSpPr>
            <p:nvPr/>
          </p:nvSpPr>
          <p:spPr bwMode="auto">
            <a:xfrm>
              <a:off x="1127" y="3427"/>
              <a:ext cx="215" cy="86"/>
            </a:xfrm>
            <a:custGeom>
              <a:avLst/>
              <a:gdLst>
                <a:gd name="T0" fmla="*/ 214 w 215"/>
                <a:gd name="T1" fmla="*/ 85 h 86"/>
                <a:gd name="T2" fmla="*/ 0 w 215"/>
                <a:gd name="T3" fmla="*/ 0 h 86"/>
                <a:gd name="T4" fmla="*/ 127 w 215"/>
                <a:gd name="T5" fmla="*/ 39 h 86"/>
                <a:gd name="T6" fmla="*/ 214 w 215"/>
                <a:gd name="T7" fmla="*/ 85 h 86"/>
                <a:gd name="T8" fmla="*/ 214 w 215"/>
                <a:gd name="T9" fmla="*/ 85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86">
                  <a:moveTo>
                    <a:pt x="214" y="85"/>
                  </a:moveTo>
                  <a:lnTo>
                    <a:pt x="0" y="0"/>
                  </a:lnTo>
                  <a:lnTo>
                    <a:pt x="127" y="39"/>
                  </a:lnTo>
                  <a:lnTo>
                    <a:pt x="214" y="85"/>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Freeform 104"/>
            <p:cNvSpPr>
              <a:spLocks/>
            </p:cNvSpPr>
            <p:nvPr/>
          </p:nvSpPr>
          <p:spPr bwMode="auto">
            <a:xfrm>
              <a:off x="3158" y="3617"/>
              <a:ext cx="19" cy="87"/>
            </a:xfrm>
            <a:custGeom>
              <a:avLst/>
              <a:gdLst>
                <a:gd name="T0" fmla="*/ 0 w 19"/>
                <a:gd name="T1" fmla="*/ 0 h 87"/>
                <a:gd name="T2" fmla="*/ 18 w 19"/>
                <a:gd name="T3" fmla="*/ 0 h 87"/>
                <a:gd name="T4" fmla="*/ 18 w 19"/>
                <a:gd name="T5" fmla="*/ 86 h 87"/>
                <a:gd name="T6" fmla="*/ 0 w 19"/>
                <a:gd name="T7" fmla="*/ 86 h 87"/>
                <a:gd name="T8" fmla="*/ 0 w 19"/>
                <a:gd name="T9" fmla="*/ 0 h 87"/>
                <a:gd name="T10" fmla="*/ 0 w 19"/>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87">
                  <a:moveTo>
                    <a:pt x="0" y="0"/>
                  </a:moveTo>
                  <a:lnTo>
                    <a:pt x="18" y="0"/>
                  </a:lnTo>
                  <a:lnTo>
                    <a:pt x="18" y="86"/>
                  </a:lnTo>
                  <a:lnTo>
                    <a:pt x="0" y="86"/>
                  </a:lnTo>
                  <a:lnTo>
                    <a:pt x="0"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Freeform 105"/>
            <p:cNvSpPr>
              <a:spLocks/>
            </p:cNvSpPr>
            <p:nvPr/>
          </p:nvSpPr>
          <p:spPr bwMode="auto">
            <a:xfrm>
              <a:off x="3085" y="3703"/>
              <a:ext cx="23" cy="172"/>
            </a:xfrm>
            <a:custGeom>
              <a:avLst/>
              <a:gdLst>
                <a:gd name="T0" fmla="*/ 1 w 23"/>
                <a:gd name="T1" fmla="*/ 171 h 172"/>
                <a:gd name="T2" fmla="*/ 0 w 23"/>
                <a:gd name="T3" fmla="*/ 156 h 172"/>
                <a:gd name="T4" fmla="*/ 0 w 23"/>
                <a:gd name="T5" fmla="*/ 139 h 172"/>
                <a:gd name="T6" fmla="*/ 1 w 23"/>
                <a:gd name="T7" fmla="*/ 123 h 172"/>
                <a:gd name="T8" fmla="*/ 3 w 23"/>
                <a:gd name="T9" fmla="*/ 105 h 172"/>
                <a:gd name="T10" fmla="*/ 4 w 23"/>
                <a:gd name="T11" fmla="*/ 88 h 172"/>
                <a:gd name="T12" fmla="*/ 7 w 23"/>
                <a:gd name="T13" fmla="*/ 70 h 172"/>
                <a:gd name="T14" fmla="*/ 12 w 23"/>
                <a:gd name="T15" fmla="*/ 52 h 172"/>
                <a:gd name="T16" fmla="*/ 15 w 23"/>
                <a:gd name="T17" fmla="*/ 33 h 172"/>
                <a:gd name="T18" fmla="*/ 18 w 23"/>
                <a:gd name="T19" fmla="*/ 17 h 172"/>
                <a:gd name="T20" fmla="*/ 22 w 23"/>
                <a:gd name="T21" fmla="*/ 0 h 172"/>
                <a:gd name="T22" fmla="*/ 1 w 23"/>
                <a:gd name="T23" fmla="*/ 171 h 172"/>
                <a:gd name="T24" fmla="*/ 1 w 23"/>
                <a:gd name="T25" fmla="*/ 171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72">
                  <a:moveTo>
                    <a:pt x="1" y="171"/>
                  </a:moveTo>
                  <a:lnTo>
                    <a:pt x="0" y="156"/>
                  </a:lnTo>
                  <a:lnTo>
                    <a:pt x="0" y="139"/>
                  </a:lnTo>
                  <a:lnTo>
                    <a:pt x="1" y="123"/>
                  </a:lnTo>
                  <a:lnTo>
                    <a:pt x="3" y="105"/>
                  </a:lnTo>
                  <a:lnTo>
                    <a:pt x="4" y="88"/>
                  </a:lnTo>
                  <a:lnTo>
                    <a:pt x="7" y="70"/>
                  </a:lnTo>
                  <a:lnTo>
                    <a:pt x="12" y="52"/>
                  </a:lnTo>
                  <a:lnTo>
                    <a:pt x="15" y="33"/>
                  </a:lnTo>
                  <a:lnTo>
                    <a:pt x="18" y="17"/>
                  </a:lnTo>
                  <a:lnTo>
                    <a:pt x="22" y="0"/>
                  </a:lnTo>
                  <a:lnTo>
                    <a:pt x="1" y="171"/>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Freeform 106"/>
            <p:cNvSpPr>
              <a:spLocks/>
            </p:cNvSpPr>
            <p:nvPr/>
          </p:nvSpPr>
          <p:spPr bwMode="auto">
            <a:xfrm>
              <a:off x="3037" y="3763"/>
              <a:ext cx="19" cy="188"/>
            </a:xfrm>
            <a:custGeom>
              <a:avLst/>
              <a:gdLst>
                <a:gd name="T0" fmla="*/ 0 w 19"/>
                <a:gd name="T1" fmla="*/ 187 h 188"/>
                <a:gd name="T2" fmla="*/ 0 w 19"/>
                <a:gd name="T3" fmla="*/ 171 h 188"/>
                <a:gd name="T4" fmla="*/ 0 w 19"/>
                <a:gd name="T5" fmla="*/ 155 h 188"/>
                <a:gd name="T6" fmla="*/ 0 w 19"/>
                <a:gd name="T7" fmla="*/ 136 h 188"/>
                <a:gd name="T8" fmla="*/ 0 w 19"/>
                <a:gd name="T9" fmla="*/ 118 h 188"/>
                <a:gd name="T10" fmla="*/ 1 w 19"/>
                <a:gd name="T11" fmla="*/ 99 h 188"/>
                <a:gd name="T12" fmla="*/ 3 w 19"/>
                <a:gd name="T13" fmla="*/ 79 h 188"/>
                <a:gd name="T14" fmla="*/ 7 w 19"/>
                <a:gd name="T15" fmla="*/ 60 h 188"/>
                <a:gd name="T16" fmla="*/ 10 w 19"/>
                <a:gd name="T17" fmla="*/ 40 h 188"/>
                <a:gd name="T18" fmla="*/ 14 w 19"/>
                <a:gd name="T19" fmla="*/ 19 h 188"/>
                <a:gd name="T20" fmla="*/ 18 w 19"/>
                <a:gd name="T21" fmla="*/ 0 h 188"/>
                <a:gd name="T22" fmla="*/ 0 w 19"/>
                <a:gd name="T23" fmla="*/ 187 h 188"/>
                <a:gd name="T24" fmla="*/ 0 w 19"/>
                <a:gd name="T25" fmla="*/ 187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188">
                  <a:moveTo>
                    <a:pt x="0" y="187"/>
                  </a:moveTo>
                  <a:lnTo>
                    <a:pt x="0" y="171"/>
                  </a:lnTo>
                  <a:lnTo>
                    <a:pt x="0" y="155"/>
                  </a:lnTo>
                  <a:lnTo>
                    <a:pt x="0" y="136"/>
                  </a:lnTo>
                  <a:lnTo>
                    <a:pt x="0" y="118"/>
                  </a:lnTo>
                  <a:lnTo>
                    <a:pt x="1" y="99"/>
                  </a:lnTo>
                  <a:lnTo>
                    <a:pt x="3" y="79"/>
                  </a:lnTo>
                  <a:lnTo>
                    <a:pt x="7" y="60"/>
                  </a:lnTo>
                  <a:lnTo>
                    <a:pt x="10" y="40"/>
                  </a:lnTo>
                  <a:lnTo>
                    <a:pt x="14" y="19"/>
                  </a:lnTo>
                  <a:lnTo>
                    <a:pt x="18" y="0"/>
                  </a:lnTo>
                  <a:lnTo>
                    <a:pt x="0" y="187"/>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Freeform 107"/>
            <p:cNvSpPr>
              <a:spLocks/>
            </p:cNvSpPr>
            <p:nvPr/>
          </p:nvSpPr>
          <p:spPr bwMode="auto">
            <a:xfrm>
              <a:off x="3000" y="3803"/>
              <a:ext cx="19" cy="177"/>
            </a:xfrm>
            <a:custGeom>
              <a:avLst/>
              <a:gdLst>
                <a:gd name="T0" fmla="*/ 18 w 19"/>
                <a:gd name="T1" fmla="*/ 0 h 177"/>
                <a:gd name="T2" fmla="*/ 0 w 19"/>
                <a:gd name="T3" fmla="*/ 176 h 177"/>
                <a:gd name="T4" fmla="*/ 18 w 19"/>
                <a:gd name="T5" fmla="*/ 0 h 177"/>
                <a:gd name="T6" fmla="*/ 18 w 19"/>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77">
                  <a:moveTo>
                    <a:pt x="18" y="0"/>
                  </a:moveTo>
                  <a:lnTo>
                    <a:pt x="0" y="176"/>
                  </a:lnTo>
                  <a:lnTo>
                    <a:pt x="18" y="0"/>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Freeform 108"/>
            <p:cNvSpPr>
              <a:spLocks/>
            </p:cNvSpPr>
            <p:nvPr/>
          </p:nvSpPr>
          <p:spPr bwMode="auto">
            <a:xfrm>
              <a:off x="1495" y="3813"/>
              <a:ext cx="418" cy="447"/>
            </a:xfrm>
            <a:custGeom>
              <a:avLst/>
              <a:gdLst>
                <a:gd name="T0" fmla="*/ 305 w 418"/>
                <a:gd name="T1" fmla="*/ 312 h 447"/>
                <a:gd name="T2" fmla="*/ 317 w 418"/>
                <a:gd name="T3" fmla="*/ 325 h 447"/>
                <a:gd name="T4" fmla="*/ 331 w 418"/>
                <a:gd name="T5" fmla="*/ 339 h 447"/>
                <a:gd name="T6" fmla="*/ 343 w 418"/>
                <a:gd name="T7" fmla="*/ 351 h 447"/>
                <a:gd name="T8" fmla="*/ 357 w 418"/>
                <a:gd name="T9" fmla="*/ 364 h 447"/>
                <a:gd name="T10" fmla="*/ 371 w 418"/>
                <a:gd name="T11" fmla="*/ 378 h 447"/>
                <a:gd name="T12" fmla="*/ 384 w 418"/>
                <a:gd name="T13" fmla="*/ 390 h 447"/>
                <a:gd name="T14" fmla="*/ 394 w 418"/>
                <a:gd name="T15" fmla="*/ 404 h 447"/>
                <a:gd name="T16" fmla="*/ 405 w 418"/>
                <a:gd name="T17" fmla="*/ 418 h 447"/>
                <a:gd name="T18" fmla="*/ 412 w 418"/>
                <a:gd name="T19" fmla="*/ 432 h 447"/>
                <a:gd name="T20" fmla="*/ 417 w 418"/>
                <a:gd name="T21" fmla="*/ 446 h 447"/>
                <a:gd name="T22" fmla="*/ 400 w 418"/>
                <a:gd name="T23" fmla="*/ 446 h 447"/>
                <a:gd name="T24" fmla="*/ 355 w 418"/>
                <a:gd name="T25" fmla="*/ 403 h 447"/>
                <a:gd name="T26" fmla="*/ 315 w 418"/>
                <a:gd name="T27" fmla="*/ 360 h 447"/>
                <a:gd name="T28" fmla="*/ 274 w 418"/>
                <a:gd name="T29" fmla="*/ 316 h 447"/>
                <a:gd name="T30" fmla="*/ 237 w 418"/>
                <a:gd name="T31" fmla="*/ 273 h 447"/>
                <a:gd name="T32" fmla="*/ 201 w 418"/>
                <a:gd name="T33" fmla="*/ 230 h 447"/>
                <a:gd name="T34" fmla="*/ 161 w 418"/>
                <a:gd name="T35" fmla="*/ 187 h 447"/>
                <a:gd name="T36" fmla="*/ 125 w 418"/>
                <a:gd name="T37" fmla="*/ 144 h 447"/>
                <a:gd name="T38" fmla="*/ 85 w 418"/>
                <a:gd name="T39" fmla="*/ 100 h 447"/>
                <a:gd name="T40" fmla="*/ 44 w 418"/>
                <a:gd name="T41" fmla="*/ 59 h 447"/>
                <a:gd name="T42" fmla="*/ 0 w 418"/>
                <a:gd name="T43" fmla="*/ 15 h 447"/>
                <a:gd name="T44" fmla="*/ 0 w 418"/>
                <a:gd name="T45" fmla="*/ 0 h 447"/>
                <a:gd name="T46" fmla="*/ 40 w 418"/>
                <a:gd name="T47" fmla="*/ 24 h 447"/>
                <a:gd name="T48" fmla="*/ 75 w 418"/>
                <a:gd name="T49" fmla="*/ 52 h 447"/>
                <a:gd name="T50" fmla="*/ 107 w 418"/>
                <a:gd name="T51" fmla="*/ 81 h 447"/>
                <a:gd name="T52" fmla="*/ 135 w 418"/>
                <a:gd name="T53" fmla="*/ 113 h 447"/>
                <a:gd name="T54" fmla="*/ 161 w 418"/>
                <a:gd name="T55" fmla="*/ 146 h 447"/>
                <a:gd name="T56" fmla="*/ 188 w 418"/>
                <a:gd name="T57" fmla="*/ 180 h 447"/>
                <a:gd name="T58" fmla="*/ 214 w 418"/>
                <a:gd name="T59" fmla="*/ 215 h 447"/>
                <a:gd name="T60" fmla="*/ 242 w 418"/>
                <a:gd name="T61" fmla="*/ 248 h 447"/>
                <a:gd name="T62" fmla="*/ 273 w 418"/>
                <a:gd name="T63" fmla="*/ 282 h 447"/>
                <a:gd name="T64" fmla="*/ 305 w 418"/>
                <a:gd name="T65" fmla="*/ 312 h 447"/>
                <a:gd name="T66" fmla="*/ 305 w 418"/>
                <a:gd name="T67" fmla="*/ 312 h 4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447">
                  <a:moveTo>
                    <a:pt x="305" y="312"/>
                  </a:moveTo>
                  <a:lnTo>
                    <a:pt x="317" y="325"/>
                  </a:lnTo>
                  <a:lnTo>
                    <a:pt x="331" y="339"/>
                  </a:lnTo>
                  <a:lnTo>
                    <a:pt x="343" y="351"/>
                  </a:lnTo>
                  <a:lnTo>
                    <a:pt x="357" y="364"/>
                  </a:lnTo>
                  <a:lnTo>
                    <a:pt x="371" y="378"/>
                  </a:lnTo>
                  <a:lnTo>
                    <a:pt x="384" y="390"/>
                  </a:lnTo>
                  <a:lnTo>
                    <a:pt x="394" y="404"/>
                  </a:lnTo>
                  <a:lnTo>
                    <a:pt x="405" y="418"/>
                  </a:lnTo>
                  <a:lnTo>
                    <a:pt x="412" y="432"/>
                  </a:lnTo>
                  <a:lnTo>
                    <a:pt x="417" y="446"/>
                  </a:lnTo>
                  <a:lnTo>
                    <a:pt x="400" y="446"/>
                  </a:lnTo>
                  <a:lnTo>
                    <a:pt x="355" y="403"/>
                  </a:lnTo>
                  <a:lnTo>
                    <a:pt x="315" y="360"/>
                  </a:lnTo>
                  <a:lnTo>
                    <a:pt x="274" y="316"/>
                  </a:lnTo>
                  <a:lnTo>
                    <a:pt x="237" y="273"/>
                  </a:lnTo>
                  <a:lnTo>
                    <a:pt x="201" y="230"/>
                  </a:lnTo>
                  <a:lnTo>
                    <a:pt x="161" y="187"/>
                  </a:lnTo>
                  <a:lnTo>
                    <a:pt x="125" y="144"/>
                  </a:lnTo>
                  <a:lnTo>
                    <a:pt x="85" y="100"/>
                  </a:lnTo>
                  <a:lnTo>
                    <a:pt x="44" y="59"/>
                  </a:lnTo>
                  <a:lnTo>
                    <a:pt x="0" y="15"/>
                  </a:lnTo>
                  <a:lnTo>
                    <a:pt x="0" y="0"/>
                  </a:lnTo>
                  <a:lnTo>
                    <a:pt x="40" y="24"/>
                  </a:lnTo>
                  <a:lnTo>
                    <a:pt x="75" y="52"/>
                  </a:lnTo>
                  <a:lnTo>
                    <a:pt x="107" y="81"/>
                  </a:lnTo>
                  <a:lnTo>
                    <a:pt x="135" y="113"/>
                  </a:lnTo>
                  <a:lnTo>
                    <a:pt x="161" y="146"/>
                  </a:lnTo>
                  <a:lnTo>
                    <a:pt x="188" y="180"/>
                  </a:lnTo>
                  <a:lnTo>
                    <a:pt x="214" y="215"/>
                  </a:lnTo>
                  <a:lnTo>
                    <a:pt x="242" y="248"/>
                  </a:lnTo>
                  <a:lnTo>
                    <a:pt x="273" y="282"/>
                  </a:lnTo>
                  <a:lnTo>
                    <a:pt x="305" y="312"/>
                  </a:lnTo>
                </a:path>
              </a:pathLst>
            </a:custGeom>
            <a:solidFill>
              <a:srgbClr val="36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Freeform 109"/>
            <p:cNvSpPr>
              <a:spLocks/>
            </p:cNvSpPr>
            <p:nvPr/>
          </p:nvSpPr>
          <p:spPr bwMode="auto">
            <a:xfrm>
              <a:off x="1863" y="3950"/>
              <a:ext cx="128" cy="94"/>
            </a:xfrm>
            <a:custGeom>
              <a:avLst/>
              <a:gdLst>
                <a:gd name="T0" fmla="*/ 0 w 128"/>
                <a:gd name="T1" fmla="*/ 0 h 94"/>
                <a:gd name="T2" fmla="*/ 127 w 128"/>
                <a:gd name="T3" fmla="*/ 93 h 94"/>
                <a:gd name="T4" fmla="*/ 0 w 128"/>
                <a:gd name="T5" fmla="*/ 0 h 94"/>
                <a:gd name="T6" fmla="*/ 0 w 128"/>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94">
                  <a:moveTo>
                    <a:pt x="0" y="0"/>
                  </a:moveTo>
                  <a:lnTo>
                    <a:pt x="127" y="93"/>
                  </a:lnTo>
                  <a:lnTo>
                    <a:pt x="0" y="0"/>
                  </a:lnTo>
                </a:path>
              </a:pathLst>
            </a:custGeom>
            <a:solidFill>
              <a:srgbClr val="00D97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Freeform 110"/>
            <p:cNvSpPr>
              <a:spLocks/>
            </p:cNvSpPr>
            <p:nvPr/>
          </p:nvSpPr>
          <p:spPr bwMode="auto">
            <a:xfrm>
              <a:off x="2269" y="517"/>
              <a:ext cx="395" cy="137"/>
            </a:xfrm>
            <a:custGeom>
              <a:avLst/>
              <a:gdLst>
                <a:gd name="T0" fmla="*/ 37 w 395"/>
                <a:gd name="T1" fmla="*/ 5 h 137"/>
                <a:gd name="T2" fmla="*/ 35 w 395"/>
                <a:gd name="T3" fmla="*/ 9 h 137"/>
                <a:gd name="T4" fmla="*/ 33 w 395"/>
                <a:gd name="T5" fmla="*/ 12 h 137"/>
                <a:gd name="T6" fmla="*/ 30 w 395"/>
                <a:gd name="T7" fmla="*/ 14 h 137"/>
                <a:gd name="T8" fmla="*/ 24 w 395"/>
                <a:gd name="T9" fmla="*/ 14 h 137"/>
                <a:gd name="T10" fmla="*/ 21 w 395"/>
                <a:gd name="T11" fmla="*/ 14 h 137"/>
                <a:gd name="T12" fmla="*/ 15 w 395"/>
                <a:gd name="T13" fmla="*/ 14 h 137"/>
                <a:gd name="T14" fmla="*/ 12 w 395"/>
                <a:gd name="T15" fmla="*/ 12 h 137"/>
                <a:gd name="T16" fmla="*/ 9 w 395"/>
                <a:gd name="T17" fmla="*/ 12 h 137"/>
                <a:gd name="T18" fmla="*/ 6 w 395"/>
                <a:gd name="T19" fmla="*/ 11 h 137"/>
                <a:gd name="T20" fmla="*/ 5 w 395"/>
                <a:gd name="T21" fmla="*/ 11 h 137"/>
                <a:gd name="T22" fmla="*/ 0 w 395"/>
                <a:gd name="T23" fmla="*/ 136 h 137"/>
                <a:gd name="T24" fmla="*/ 12 w 395"/>
                <a:gd name="T25" fmla="*/ 132 h 137"/>
                <a:gd name="T26" fmla="*/ 21 w 395"/>
                <a:gd name="T27" fmla="*/ 124 h 137"/>
                <a:gd name="T28" fmla="*/ 28 w 395"/>
                <a:gd name="T29" fmla="*/ 115 h 137"/>
                <a:gd name="T30" fmla="*/ 31 w 395"/>
                <a:gd name="T31" fmla="*/ 106 h 137"/>
                <a:gd name="T32" fmla="*/ 31 w 395"/>
                <a:gd name="T33" fmla="*/ 94 h 137"/>
                <a:gd name="T34" fmla="*/ 31 w 395"/>
                <a:gd name="T35" fmla="*/ 82 h 137"/>
                <a:gd name="T36" fmla="*/ 31 w 395"/>
                <a:gd name="T37" fmla="*/ 71 h 137"/>
                <a:gd name="T38" fmla="*/ 31 w 395"/>
                <a:gd name="T39" fmla="*/ 58 h 137"/>
                <a:gd name="T40" fmla="*/ 31 w 395"/>
                <a:gd name="T41" fmla="*/ 47 h 137"/>
                <a:gd name="T42" fmla="*/ 33 w 395"/>
                <a:gd name="T43" fmla="*/ 35 h 137"/>
                <a:gd name="T44" fmla="*/ 31 w 395"/>
                <a:gd name="T45" fmla="*/ 15 h 137"/>
                <a:gd name="T46" fmla="*/ 70 w 395"/>
                <a:gd name="T47" fmla="*/ 15 h 137"/>
                <a:gd name="T48" fmla="*/ 98 w 395"/>
                <a:gd name="T49" fmla="*/ 12 h 137"/>
                <a:gd name="T50" fmla="*/ 129 w 395"/>
                <a:gd name="T51" fmla="*/ 12 h 137"/>
                <a:gd name="T52" fmla="*/ 158 w 395"/>
                <a:gd name="T53" fmla="*/ 11 h 137"/>
                <a:gd name="T54" fmla="*/ 191 w 395"/>
                <a:gd name="T55" fmla="*/ 11 h 137"/>
                <a:gd name="T56" fmla="*/ 220 w 395"/>
                <a:gd name="T57" fmla="*/ 11 h 137"/>
                <a:gd name="T58" fmla="*/ 251 w 395"/>
                <a:gd name="T59" fmla="*/ 11 h 137"/>
                <a:gd name="T60" fmla="*/ 279 w 395"/>
                <a:gd name="T61" fmla="*/ 11 h 137"/>
                <a:gd name="T62" fmla="*/ 305 w 395"/>
                <a:gd name="T63" fmla="*/ 11 h 137"/>
                <a:gd name="T64" fmla="*/ 331 w 395"/>
                <a:gd name="T65" fmla="*/ 11 h 137"/>
                <a:gd name="T66" fmla="*/ 355 w 395"/>
                <a:gd name="T67" fmla="*/ 11 h 137"/>
                <a:gd name="T68" fmla="*/ 394 w 395"/>
                <a:gd name="T69" fmla="*/ 1 h 137"/>
                <a:gd name="T70" fmla="*/ 356 w 395"/>
                <a:gd name="T71" fmla="*/ 1 h 137"/>
                <a:gd name="T72" fmla="*/ 321 w 395"/>
                <a:gd name="T73" fmla="*/ 0 h 137"/>
                <a:gd name="T74" fmla="*/ 284 w 395"/>
                <a:gd name="T75" fmla="*/ 1 h 137"/>
                <a:gd name="T76" fmla="*/ 249 w 395"/>
                <a:gd name="T77" fmla="*/ 1 h 137"/>
                <a:gd name="T78" fmla="*/ 213 w 395"/>
                <a:gd name="T79" fmla="*/ 1 h 137"/>
                <a:gd name="T80" fmla="*/ 178 w 395"/>
                <a:gd name="T81" fmla="*/ 2 h 137"/>
                <a:gd name="T82" fmla="*/ 142 w 395"/>
                <a:gd name="T83" fmla="*/ 2 h 137"/>
                <a:gd name="T84" fmla="*/ 107 w 395"/>
                <a:gd name="T85" fmla="*/ 4 h 137"/>
                <a:gd name="T86" fmla="*/ 72 w 395"/>
                <a:gd name="T87" fmla="*/ 4 h 137"/>
                <a:gd name="T88" fmla="*/ 37 w 395"/>
                <a:gd name="T89" fmla="*/ 5 h 137"/>
                <a:gd name="T90" fmla="*/ 37 w 395"/>
                <a:gd name="T91" fmla="*/ 5 h 1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5" h="137">
                  <a:moveTo>
                    <a:pt x="37" y="5"/>
                  </a:moveTo>
                  <a:lnTo>
                    <a:pt x="35" y="9"/>
                  </a:lnTo>
                  <a:lnTo>
                    <a:pt x="33" y="12"/>
                  </a:lnTo>
                  <a:lnTo>
                    <a:pt x="30" y="14"/>
                  </a:lnTo>
                  <a:lnTo>
                    <a:pt x="24" y="14"/>
                  </a:lnTo>
                  <a:lnTo>
                    <a:pt x="21" y="14"/>
                  </a:lnTo>
                  <a:lnTo>
                    <a:pt x="15" y="14"/>
                  </a:lnTo>
                  <a:lnTo>
                    <a:pt x="12" y="12"/>
                  </a:lnTo>
                  <a:lnTo>
                    <a:pt x="9" y="12"/>
                  </a:lnTo>
                  <a:lnTo>
                    <a:pt x="6" y="11"/>
                  </a:lnTo>
                  <a:lnTo>
                    <a:pt x="5" y="11"/>
                  </a:lnTo>
                  <a:lnTo>
                    <a:pt x="0" y="136"/>
                  </a:lnTo>
                  <a:lnTo>
                    <a:pt x="12" y="132"/>
                  </a:lnTo>
                  <a:lnTo>
                    <a:pt x="21" y="124"/>
                  </a:lnTo>
                  <a:lnTo>
                    <a:pt x="28" y="115"/>
                  </a:lnTo>
                  <a:lnTo>
                    <a:pt x="31" y="106"/>
                  </a:lnTo>
                  <a:lnTo>
                    <a:pt x="31" y="94"/>
                  </a:lnTo>
                  <a:lnTo>
                    <a:pt x="31" y="82"/>
                  </a:lnTo>
                  <a:lnTo>
                    <a:pt x="31" y="71"/>
                  </a:lnTo>
                  <a:lnTo>
                    <a:pt x="31" y="58"/>
                  </a:lnTo>
                  <a:lnTo>
                    <a:pt x="31" y="47"/>
                  </a:lnTo>
                  <a:lnTo>
                    <a:pt x="33" y="35"/>
                  </a:lnTo>
                  <a:lnTo>
                    <a:pt x="31" y="15"/>
                  </a:lnTo>
                  <a:lnTo>
                    <a:pt x="70" y="15"/>
                  </a:lnTo>
                  <a:lnTo>
                    <a:pt x="98" y="12"/>
                  </a:lnTo>
                  <a:lnTo>
                    <a:pt x="129" y="12"/>
                  </a:lnTo>
                  <a:lnTo>
                    <a:pt x="158" y="11"/>
                  </a:lnTo>
                  <a:lnTo>
                    <a:pt x="191" y="11"/>
                  </a:lnTo>
                  <a:lnTo>
                    <a:pt x="220" y="11"/>
                  </a:lnTo>
                  <a:lnTo>
                    <a:pt x="251" y="11"/>
                  </a:lnTo>
                  <a:lnTo>
                    <a:pt x="279" y="11"/>
                  </a:lnTo>
                  <a:lnTo>
                    <a:pt x="305" y="11"/>
                  </a:lnTo>
                  <a:lnTo>
                    <a:pt x="331" y="11"/>
                  </a:lnTo>
                  <a:lnTo>
                    <a:pt x="355" y="11"/>
                  </a:lnTo>
                  <a:lnTo>
                    <a:pt x="394" y="1"/>
                  </a:lnTo>
                  <a:lnTo>
                    <a:pt x="356" y="1"/>
                  </a:lnTo>
                  <a:lnTo>
                    <a:pt x="321" y="0"/>
                  </a:lnTo>
                  <a:lnTo>
                    <a:pt x="284" y="1"/>
                  </a:lnTo>
                  <a:lnTo>
                    <a:pt x="249" y="1"/>
                  </a:lnTo>
                  <a:lnTo>
                    <a:pt x="213" y="1"/>
                  </a:lnTo>
                  <a:lnTo>
                    <a:pt x="178" y="2"/>
                  </a:lnTo>
                  <a:lnTo>
                    <a:pt x="142" y="2"/>
                  </a:lnTo>
                  <a:lnTo>
                    <a:pt x="107" y="4"/>
                  </a:lnTo>
                  <a:lnTo>
                    <a:pt x="72" y="4"/>
                  </a:lnTo>
                  <a:lnTo>
                    <a:pt x="37" y="5"/>
                  </a:lnTo>
                </a:path>
              </a:pathLst>
            </a:custGeom>
            <a:solidFill>
              <a:srgbClr val="C9753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Freeform 111"/>
            <p:cNvSpPr>
              <a:spLocks/>
            </p:cNvSpPr>
            <p:nvPr/>
          </p:nvSpPr>
          <p:spPr bwMode="auto">
            <a:xfrm>
              <a:off x="2319" y="539"/>
              <a:ext cx="260" cy="90"/>
            </a:xfrm>
            <a:custGeom>
              <a:avLst/>
              <a:gdLst>
                <a:gd name="T0" fmla="*/ 19 w 260"/>
                <a:gd name="T1" fmla="*/ 0 h 90"/>
                <a:gd name="T2" fmla="*/ 0 w 260"/>
                <a:gd name="T3" fmla="*/ 3 h 90"/>
                <a:gd name="T4" fmla="*/ 0 w 260"/>
                <a:gd name="T5" fmla="*/ 10 h 90"/>
                <a:gd name="T6" fmla="*/ 0 w 260"/>
                <a:gd name="T7" fmla="*/ 18 h 90"/>
                <a:gd name="T8" fmla="*/ 0 w 260"/>
                <a:gd name="T9" fmla="*/ 26 h 90"/>
                <a:gd name="T10" fmla="*/ 0 w 260"/>
                <a:gd name="T11" fmla="*/ 35 h 90"/>
                <a:gd name="T12" fmla="*/ 0 w 260"/>
                <a:gd name="T13" fmla="*/ 43 h 90"/>
                <a:gd name="T14" fmla="*/ 0 w 260"/>
                <a:gd name="T15" fmla="*/ 53 h 90"/>
                <a:gd name="T16" fmla="*/ 1 w 260"/>
                <a:gd name="T17" fmla="*/ 61 h 90"/>
                <a:gd name="T18" fmla="*/ 1 w 260"/>
                <a:gd name="T19" fmla="*/ 70 h 90"/>
                <a:gd name="T20" fmla="*/ 1 w 260"/>
                <a:gd name="T21" fmla="*/ 77 h 90"/>
                <a:gd name="T22" fmla="*/ 3 w 260"/>
                <a:gd name="T23" fmla="*/ 84 h 90"/>
                <a:gd name="T24" fmla="*/ 4 w 260"/>
                <a:gd name="T25" fmla="*/ 89 h 90"/>
                <a:gd name="T26" fmla="*/ 259 w 260"/>
                <a:gd name="T27" fmla="*/ 4 h 90"/>
                <a:gd name="T28" fmla="*/ 236 w 260"/>
                <a:gd name="T29" fmla="*/ 4 h 90"/>
                <a:gd name="T30" fmla="*/ 212 w 260"/>
                <a:gd name="T31" fmla="*/ 4 h 90"/>
                <a:gd name="T32" fmla="*/ 188 w 260"/>
                <a:gd name="T33" fmla="*/ 4 h 90"/>
                <a:gd name="T34" fmla="*/ 163 w 260"/>
                <a:gd name="T35" fmla="*/ 4 h 90"/>
                <a:gd name="T36" fmla="*/ 141 w 260"/>
                <a:gd name="T37" fmla="*/ 4 h 90"/>
                <a:gd name="T38" fmla="*/ 116 w 260"/>
                <a:gd name="T39" fmla="*/ 4 h 90"/>
                <a:gd name="T40" fmla="*/ 91 w 260"/>
                <a:gd name="T41" fmla="*/ 4 h 90"/>
                <a:gd name="T42" fmla="*/ 66 w 260"/>
                <a:gd name="T43" fmla="*/ 4 h 90"/>
                <a:gd name="T44" fmla="*/ 44 w 260"/>
                <a:gd name="T45" fmla="*/ 3 h 90"/>
                <a:gd name="T46" fmla="*/ 19 w 260"/>
                <a:gd name="T47" fmla="*/ 1 h 90"/>
                <a:gd name="T48" fmla="*/ 19 w 260"/>
                <a:gd name="T49" fmla="*/ 1 h 90"/>
                <a:gd name="T50" fmla="*/ 19 w 260"/>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0" h="90">
                  <a:moveTo>
                    <a:pt x="19" y="0"/>
                  </a:moveTo>
                  <a:lnTo>
                    <a:pt x="0" y="3"/>
                  </a:lnTo>
                  <a:lnTo>
                    <a:pt x="0" y="10"/>
                  </a:lnTo>
                  <a:lnTo>
                    <a:pt x="0" y="18"/>
                  </a:lnTo>
                  <a:lnTo>
                    <a:pt x="0" y="26"/>
                  </a:lnTo>
                  <a:lnTo>
                    <a:pt x="0" y="35"/>
                  </a:lnTo>
                  <a:lnTo>
                    <a:pt x="0" y="43"/>
                  </a:lnTo>
                  <a:lnTo>
                    <a:pt x="0" y="53"/>
                  </a:lnTo>
                  <a:lnTo>
                    <a:pt x="1" y="61"/>
                  </a:lnTo>
                  <a:lnTo>
                    <a:pt x="1" y="70"/>
                  </a:lnTo>
                  <a:lnTo>
                    <a:pt x="1" y="77"/>
                  </a:lnTo>
                  <a:lnTo>
                    <a:pt x="3" y="84"/>
                  </a:lnTo>
                  <a:lnTo>
                    <a:pt x="4" y="89"/>
                  </a:lnTo>
                  <a:lnTo>
                    <a:pt x="259" y="4"/>
                  </a:lnTo>
                  <a:lnTo>
                    <a:pt x="236" y="4"/>
                  </a:lnTo>
                  <a:lnTo>
                    <a:pt x="212" y="4"/>
                  </a:lnTo>
                  <a:lnTo>
                    <a:pt x="188" y="4"/>
                  </a:lnTo>
                  <a:lnTo>
                    <a:pt x="163" y="4"/>
                  </a:lnTo>
                  <a:lnTo>
                    <a:pt x="141" y="4"/>
                  </a:lnTo>
                  <a:lnTo>
                    <a:pt x="116" y="4"/>
                  </a:lnTo>
                  <a:lnTo>
                    <a:pt x="91" y="4"/>
                  </a:lnTo>
                  <a:lnTo>
                    <a:pt x="66" y="4"/>
                  </a:lnTo>
                  <a:lnTo>
                    <a:pt x="44" y="3"/>
                  </a:lnTo>
                  <a:lnTo>
                    <a:pt x="19" y="1"/>
                  </a:lnTo>
                  <a:lnTo>
                    <a:pt x="19" y="0"/>
                  </a:lnTo>
                </a:path>
              </a:pathLst>
            </a:custGeom>
            <a:solidFill>
              <a:srgbClr val="C9753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Freeform 112"/>
            <p:cNvSpPr>
              <a:spLocks/>
            </p:cNvSpPr>
            <p:nvPr/>
          </p:nvSpPr>
          <p:spPr bwMode="auto">
            <a:xfrm>
              <a:off x="2207" y="1273"/>
              <a:ext cx="82" cy="1718"/>
            </a:xfrm>
            <a:custGeom>
              <a:avLst/>
              <a:gdLst>
                <a:gd name="T0" fmla="*/ 81 w 82"/>
                <a:gd name="T1" fmla="*/ 18 h 1718"/>
                <a:gd name="T2" fmla="*/ 78 w 82"/>
                <a:gd name="T3" fmla="*/ 0 h 1718"/>
                <a:gd name="T4" fmla="*/ 31 w 82"/>
                <a:gd name="T5" fmla="*/ 27 h 1718"/>
                <a:gd name="T6" fmla="*/ 43 w 82"/>
                <a:gd name="T7" fmla="*/ 36 h 1718"/>
                <a:gd name="T8" fmla="*/ 18 w 82"/>
                <a:gd name="T9" fmla="*/ 1086 h 1718"/>
                <a:gd name="T10" fmla="*/ 0 w 82"/>
                <a:gd name="T11" fmla="*/ 1632 h 1718"/>
                <a:gd name="T12" fmla="*/ 37 w 82"/>
                <a:gd name="T13" fmla="*/ 1717 h 1718"/>
                <a:gd name="T14" fmla="*/ 68 w 82"/>
                <a:gd name="T15" fmla="*/ 258 h 1718"/>
                <a:gd name="T16" fmla="*/ 81 w 82"/>
                <a:gd name="T17" fmla="*/ 18 h 1718"/>
                <a:gd name="T18" fmla="*/ 81 w 82"/>
                <a:gd name="T19" fmla="*/ 18 h 1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718">
                  <a:moveTo>
                    <a:pt x="81" y="18"/>
                  </a:moveTo>
                  <a:lnTo>
                    <a:pt x="78" y="0"/>
                  </a:lnTo>
                  <a:lnTo>
                    <a:pt x="31" y="27"/>
                  </a:lnTo>
                  <a:lnTo>
                    <a:pt x="43" y="36"/>
                  </a:lnTo>
                  <a:lnTo>
                    <a:pt x="18" y="1086"/>
                  </a:lnTo>
                  <a:lnTo>
                    <a:pt x="0" y="1632"/>
                  </a:lnTo>
                  <a:lnTo>
                    <a:pt x="37" y="1717"/>
                  </a:lnTo>
                  <a:lnTo>
                    <a:pt x="68" y="258"/>
                  </a:lnTo>
                  <a:lnTo>
                    <a:pt x="81" y="18"/>
                  </a:lnTo>
                </a:path>
              </a:pathLst>
            </a:custGeom>
            <a:solidFill>
              <a:srgbClr val="C9753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Freeform 113"/>
            <p:cNvSpPr>
              <a:spLocks/>
            </p:cNvSpPr>
            <p:nvPr/>
          </p:nvSpPr>
          <p:spPr bwMode="auto">
            <a:xfrm>
              <a:off x="2261" y="1149"/>
              <a:ext cx="1293" cy="1849"/>
            </a:xfrm>
            <a:custGeom>
              <a:avLst/>
              <a:gdLst>
                <a:gd name="T0" fmla="*/ 1289 w 1293"/>
                <a:gd name="T1" fmla="*/ 1731 h 1849"/>
                <a:gd name="T2" fmla="*/ 211 w 1293"/>
                <a:gd name="T3" fmla="*/ 1722 h 1849"/>
                <a:gd name="T4" fmla="*/ 248 w 1293"/>
                <a:gd name="T5" fmla="*/ 0 h 1849"/>
                <a:gd name="T6" fmla="*/ 40 w 1293"/>
                <a:gd name="T7" fmla="*/ 114 h 1849"/>
                <a:gd name="T8" fmla="*/ 40 w 1293"/>
                <a:gd name="T9" fmla="*/ 142 h 1849"/>
                <a:gd name="T10" fmla="*/ 40 w 1293"/>
                <a:gd name="T11" fmla="*/ 144 h 1849"/>
                <a:gd name="T12" fmla="*/ 42 w 1293"/>
                <a:gd name="T13" fmla="*/ 144 h 1849"/>
                <a:gd name="T14" fmla="*/ 42 w 1293"/>
                <a:gd name="T15" fmla="*/ 144 h 1849"/>
                <a:gd name="T16" fmla="*/ 42 w 1293"/>
                <a:gd name="T17" fmla="*/ 145 h 1849"/>
                <a:gd name="T18" fmla="*/ 42 w 1293"/>
                <a:gd name="T19" fmla="*/ 145 h 1849"/>
                <a:gd name="T20" fmla="*/ 44 w 1293"/>
                <a:gd name="T21" fmla="*/ 145 h 1849"/>
                <a:gd name="T22" fmla="*/ 44 w 1293"/>
                <a:gd name="T23" fmla="*/ 145 h 1849"/>
                <a:gd name="T24" fmla="*/ 44 w 1293"/>
                <a:gd name="T25" fmla="*/ 147 h 1849"/>
                <a:gd name="T26" fmla="*/ 46 w 1293"/>
                <a:gd name="T27" fmla="*/ 147 h 1849"/>
                <a:gd name="T28" fmla="*/ 46 w 1293"/>
                <a:gd name="T29" fmla="*/ 147 h 1849"/>
                <a:gd name="T30" fmla="*/ 0 w 1293"/>
                <a:gd name="T31" fmla="*/ 1848 h 1849"/>
                <a:gd name="T32" fmla="*/ 1015 w 1293"/>
                <a:gd name="T33" fmla="*/ 1848 h 1849"/>
                <a:gd name="T34" fmla="*/ 1041 w 1293"/>
                <a:gd name="T35" fmla="*/ 1834 h 1849"/>
                <a:gd name="T36" fmla="*/ 1067 w 1293"/>
                <a:gd name="T37" fmla="*/ 1821 h 1849"/>
                <a:gd name="T38" fmla="*/ 1094 w 1293"/>
                <a:gd name="T39" fmla="*/ 1811 h 1849"/>
                <a:gd name="T40" fmla="*/ 1122 w 1293"/>
                <a:gd name="T41" fmla="*/ 1803 h 1849"/>
                <a:gd name="T42" fmla="*/ 1150 w 1293"/>
                <a:gd name="T43" fmla="*/ 1796 h 1849"/>
                <a:gd name="T44" fmla="*/ 1176 w 1293"/>
                <a:gd name="T45" fmla="*/ 1788 h 1849"/>
                <a:gd name="T46" fmla="*/ 1205 w 1293"/>
                <a:gd name="T47" fmla="*/ 1781 h 1849"/>
                <a:gd name="T48" fmla="*/ 1231 w 1293"/>
                <a:gd name="T49" fmla="*/ 1771 h 1849"/>
                <a:gd name="T50" fmla="*/ 1258 w 1293"/>
                <a:gd name="T51" fmla="*/ 1761 h 1849"/>
                <a:gd name="T52" fmla="*/ 1282 w 1293"/>
                <a:gd name="T53" fmla="*/ 1749 h 1849"/>
                <a:gd name="T54" fmla="*/ 1282 w 1293"/>
                <a:gd name="T55" fmla="*/ 1749 h 1849"/>
                <a:gd name="T56" fmla="*/ 1284 w 1293"/>
                <a:gd name="T57" fmla="*/ 1747 h 1849"/>
                <a:gd name="T58" fmla="*/ 1284 w 1293"/>
                <a:gd name="T59" fmla="*/ 1747 h 1849"/>
                <a:gd name="T60" fmla="*/ 1284 w 1293"/>
                <a:gd name="T61" fmla="*/ 1747 h 1849"/>
                <a:gd name="T62" fmla="*/ 1284 w 1293"/>
                <a:gd name="T63" fmla="*/ 1746 h 1849"/>
                <a:gd name="T64" fmla="*/ 1286 w 1293"/>
                <a:gd name="T65" fmla="*/ 1746 h 1849"/>
                <a:gd name="T66" fmla="*/ 1286 w 1293"/>
                <a:gd name="T67" fmla="*/ 1745 h 1849"/>
                <a:gd name="T68" fmla="*/ 1287 w 1293"/>
                <a:gd name="T69" fmla="*/ 1743 h 1849"/>
                <a:gd name="T70" fmla="*/ 1287 w 1293"/>
                <a:gd name="T71" fmla="*/ 1743 h 1849"/>
                <a:gd name="T72" fmla="*/ 1289 w 1293"/>
                <a:gd name="T73" fmla="*/ 1742 h 1849"/>
                <a:gd name="T74" fmla="*/ 1289 w 1293"/>
                <a:gd name="T75" fmla="*/ 1740 h 1849"/>
                <a:gd name="T76" fmla="*/ 1292 w 1293"/>
                <a:gd name="T77" fmla="*/ 1739 h 1849"/>
                <a:gd name="T78" fmla="*/ 1292 w 1293"/>
                <a:gd name="T79" fmla="*/ 1738 h 1849"/>
                <a:gd name="T80" fmla="*/ 1292 w 1293"/>
                <a:gd name="T81" fmla="*/ 1736 h 1849"/>
                <a:gd name="T82" fmla="*/ 1292 w 1293"/>
                <a:gd name="T83" fmla="*/ 1735 h 1849"/>
                <a:gd name="T84" fmla="*/ 1292 w 1293"/>
                <a:gd name="T85" fmla="*/ 1733 h 1849"/>
                <a:gd name="T86" fmla="*/ 1292 w 1293"/>
                <a:gd name="T87" fmla="*/ 1732 h 1849"/>
                <a:gd name="T88" fmla="*/ 1292 w 1293"/>
                <a:gd name="T89" fmla="*/ 1731 h 1849"/>
                <a:gd name="T90" fmla="*/ 1289 w 1293"/>
                <a:gd name="T91" fmla="*/ 1731 h 1849"/>
                <a:gd name="T92" fmla="*/ 1289 w 1293"/>
                <a:gd name="T93" fmla="*/ 1731 h 1849"/>
                <a:gd name="T94" fmla="*/ 1289 w 1293"/>
                <a:gd name="T95" fmla="*/ 1731 h 18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3" h="1849">
                  <a:moveTo>
                    <a:pt x="1289" y="1731"/>
                  </a:moveTo>
                  <a:lnTo>
                    <a:pt x="211" y="1722"/>
                  </a:lnTo>
                  <a:lnTo>
                    <a:pt x="248" y="0"/>
                  </a:lnTo>
                  <a:lnTo>
                    <a:pt x="40" y="114"/>
                  </a:lnTo>
                  <a:lnTo>
                    <a:pt x="40" y="142"/>
                  </a:lnTo>
                  <a:lnTo>
                    <a:pt x="40" y="144"/>
                  </a:lnTo>
                  <a:lnTo>
                    <a:pt x="42" y="144"/>
                  </a:lnTo>
                  <a:lnTo>
                    <a:pt x="42" y="145"/>
                  </a:lnTo>
                  <a:lnTo>
                    <a:pt x="44" y="145"/>
                  </a:lnTo>
                  <a:lnTo>
                    <a:pt x="44" y="147"/>
                  </a:lnTo>
                  <a:lnTo>
                    <a:pt x="46" y="147"/>
                  </a:lnTo>
                  <a:lnTo>
                    <a:pt x="0" y="1848"/>
                  </a:lnTo>
                  <a:lnTo>
                    <a:pt x="1015" y="1848"/>
                  </a:lnTo>
                  <a:lnTo>
                    <a:pt x="1041" y="1834"/>
                  </a:lnTo>
                  <a:lnTo>
                    <a:pt x="1067" y="1821"/>
                  </a:lnTo>
                  <a:lnTo>
                    <a:pt x="1094" y="1811"/>
                  </a:lnTo>
                  <a:lnTo>
                    <a:pt x="1122" y="1803"/>
                  </a:lnTo>
                  <a:lnTo>
                    <a:pt x="1150" y="1796"/>
                  </a:lnTo>
                  <a:lnTo>
                    <a:pt x="1176" y="1788"/>
                  </a:lnTo>
                  <a:lnTo>
                    <a:pt x="1205" y="1781"/>
                  </a:lnTo>
                  <a:lnTo>
                    <a:pt x="1231" y="1771"/>
                  </a:lnTo>
                  <a:lnTo>
                    <a:pt x="1258" y="1761"/>
                  </a:lnTo>
                  <a:lnTo>
                    <a:pt x="1282" y="1749"/>
                  </a:lnTo>
                  <a:lnTo>
                    <a:pt x="1284" y="1747"/>
                  </a:lnTo>
                  <a:lnTo>
                    <a:pt x="1284" y="1746"/>
                  </a:lnTo>
                  <a:lnTo>
                    <a:pt x="1286" y="1746"/>
                  </a:lnTo>
                  <a:lnTo>
                    <a:pt x="1286" y="1745"/>
                  </a:lnTo>
                  <a:lnTo>
                    <a:pt x="1287" y="1743"/>
                  </a:lnTo>
                  <a:lnTo>
                    <a:pt x="1289" y="1742"/>
                  </a:lnTo>
                  <a:lnTo>
                    <a:pt x="1289" y="1740"/>
                  </a:lnTo>
                  <a:lnTo>
                    <a:pt x="1292" y="1739"/>
                  </a:lnTo>
                  <a:lnTo>
                    <a:pt x="1292" y="1738"/>
                  </a:lnTo>
                  <a:lnTo>
                    <a:pt x="1292" y="1736"/>
                  </a:lnTo>
                  <a:lnTo>
                    <a:pt x="1292" y="1735"/>
                  </a:lnTo>
                  <a:lnTo>
                    <a:pt x="1292" y="1733"/>
                  </a:lnTo>
                  <a:lnTo>
                    <a:pt x="1292" y="1732"/>
                  </a:lnTo>
                  <a:lnTo>
                    <a:pt x="1292" y="1731"/>
                  </a:lnTo>
                  <a:lnTo>
                    <a:pt x="1289" y="1731"/>
                  </a:lnTo>
                </a:path>
              </a:pathLst>
            </a:custGeom>
            <a:solidFill>
              <a:srgbClr val="C9753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Freeform 114"/>
            <p:cNvSpPr>
              <a:spLocks/>
            </p:cNvSpPr>
            <p:nvPr/>
          </p:nvSpPr>
          <p:spPr bwMode="auto">
            <a:xfrm>
              <a:off x="1995" y="1335"/>
              <a:ext cx="193" cy="1455"/>
            </a:xfrm>
            <a:custGeom>
              <a:avLst/>
              <a:gdLst>
                <a:gd name="T0" fmla="*/ 25 w 193"/>
                <a:gd name="T1" fmla="*/ 115 h 1455"/>
                <a:gd name="T2" fmla="*/ 12 w 193"/>
                <a:gd name="T3" fmla="*/ 516 h 1455"/>
                <a:gd name="T4" fmla="*/ 12 w 193"/>
                <a:gd name="T5" fmla="*/ 530 h 1455"/>
                <a:gd name="T6" fmla="*/ 10 w 193"/>
                <a:gd name="T7" fmla="*/ 543 h 1455"/>
                <a:gd name="T8" fmla="*/ 10 w 193"/>
                <a:gd name="T9" fmla="*/ 555 h 1455"/>
                <a:gd name="T10" fmla="*/ 9 w 193"/>
                <a:gd name="T11" fmla="*/ 568 h 1455"/>
                <a:gd name="T12" fmla="*/ 10 w 193"/>
                <a:gd name="T13" fmla="*/ 579 h 1455"/>
                <a:gd name="T14" fmla="*/ 12 w 193"/>
                <a:gd name="T15" fmla="*/ 590 h 1455"/>
                <a:gd name="T16" fmla="*/ 15 w 193"/>
                <a:gd name="T17" fmla="*/ 601 h 1455"/>
                <a:gd name="T18" fmla="*/ 22 w 193"/>
                <a:gd name="T19" fmla="*/ 613 h 1455"/>
                <a:gd name="T20" fmla="*/ 31 w 193"/>
                <a:gd name="T21" fmla="*/ 622 h 1455"/>
                <a:gd name="T22" fmla="*/ 44 w 193"/>
                <a:gd name="T23" fmla="*/ 633 h 1455"/>
                <a:gd name="T24" fmla="*/ 41 w 193"/>
                <a:gd name="T25" fmla="*/ 638 h 1455"/>
                <a:gd name="T26" fmla="*/ 38 w 193"/>
                <a:gd name="T27" fmla="*/ 642 h 1455"/>
                <a:gd name="T28" fmla="*/ 35 w 193"/>
                <a:gd name="T29" fmla="*/ 645 h 1455"/>
                <a:gd name="T30" fmla="*/ 31 w 193"/>
                <a:gd name="T31" fmla="*/ 647 h 1455"/>
                <a:gd name="T32" fmla="*/ 25 w 193"/>
                <a:gd name="T33" fmla="*/ 650 h 1455"/>
                <a:gd name="T34" fmla="*/ 21 w 193"/>
                <a:gd name="T35" fmla="*/ 653 h 1455"/>
                <a:gd name="T36" fmla="*/ 15 w 193"/>
                <a:gd name="T37" fmla="*/ 656 h 1455"/>
                <a:gd name="T38" fmla="*/ 10 w 193"/>
                <a:gd name="T39" fmla="*/ 657 h 1455"/>
                <a:gd name="T40" fmla="*/ 4 w 193"/>
                <a:gd name="T41" fmla="*/ 660 h 1455"/>
                <a:gd name="T42" fmla="*/ 0 w 193"/>
                <a:gd name="T43" fmla="*/ 661 h 1455"/>
                <a:gd name="T44" fmla="*/ 0 w 193"/>
                <a:gd name="T45" fmla="*/ 678 h 1455"/>
                <a:gd name="T46" fmla="*/ 0 w 193"/>
                <a:gd name="T47" fmla="*/ 677 h 1455"/>
                <a:gd name="T48" fmla="*/ 0 w 193"/>
                <a:gd name="T49" fmla="*/ 675 h 1455"/>
                <a:gd name="T50" fmla="*/ 0 w 193"/>
                <a:gd name="T51" fmla="*/ 674 h 1455"/>
                <a:gd name="T52" fmla="*/ 0 w 193"/>
                <a:gd name="T53" fmla="*/ 672 h 1455"/>
                <a:gd name="T54" fmla="*/ 0 w 193"/>
                <a:gd name="T55" fmla="*/ 670 h 1455"/>
                <a:gd name="T56" fmla="*/ 1 w 193"/>
                <a:gd name="T57" fmla="*/ 668 h 1455"/>
                <a:gd name="T58" fmla="*/ 1 w 193"/>
                <a:gd name="T59" fmla="*/ 667 h 1455"/>
                <a:gd name="T60" fmla="*/ 1 w 193"/>
                <a:gd name="T61" fmla="*/ 665 h 1455"/>
                <a:gd name="T62" fmla="*/ 1 w 193"/>
                <a:gd name="T63" fmla="*/ 664 h 1455"/>
                <a:gd name="T64" fmla="*/ 1 w 193"/>
                <a:gd name="T65" fmla="*/ 663 h 1455"/>
                <a:gd name="T66" fmla="*/ 1 w 193"/>
                <a:gd name="T67" fmla="*/ 1128 h 1455"/>
                <a:gd name="T68" fmla="*/ 152 w 193"/>
                <a:gd name="T69" fmla="*/ 1454 h 1455"/>
                <a:gd name="T70" fmla="*/ 192 w 193"/>
                <a:gd name="T71" fmla="*/ 0 h 1455"/>
                <a:gd name="T72" fmla="*/ 186 w 193"/>
                <a:gd name="T73" fmla="*/ 0 h 1455"/>
                <a:gd name="T74" fmla="*/ 173 w 193"/>
                <a:gd name="T75" fmla="*/ 5 h 1455"/>
                <a:gd name="T76" fmla="*/ 154 w 193"/>
                <a:gd name="T77" fmla="*/ 18 h 1455"/>
                <a:gd name="T78" fmla="*/ 132 w 193"/>
                <a:gd name="T79" fmla="*/ 33 h 1455"/>
                <a:gd name="T80" fmla="*/ 108 w 193"/>
                <a:gd name="T81" fmla="*/ 51 h 1455"/>
                <a:gd name="T82" fmla="*/ 84 w 193"/>
                <a:gd name="T83" fmla="*/ 69 h 1455"/>
                <a:gd name="T84" fmla="*/ 60 w 193"/>
                <a:gd name="T85" fmla="*/ 87 h 1455"/>
                <a:gd name="T86" fmla="*/ 44 w 193"/>
                <a:gd name="T87" fmla="*/ 101 h 1455"/>
                <a:gd name="T88" fmla="*/ 31 w 193"/>
                <a:gd name="T89" fmla="*/ 111 h 1455"/>
                <a:gd name="T90" fmla="*/ 25 w 193"/>
                <a:gd name="T91" fmla="*/ 115 h 1455"/>
                <a:gd name="T92" fmla="*/ 25 w 193"/>
                <a:gd name="T93" fmla="*/ 115 h 14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3" h="1455">
                  <a:moveTo>
                    <a:pt x="25" y="115"/>
                  </a:moveTo>
                  <a:lnTo>
                    <a:pt x="12" y="516"/>
                  </a:lnTo>
                  <a:lnTo>
                    <a:pt x="12" y="530"/>
                  </a:lnTo>
                  <a:lnTo>
                    <a:pt x="10" y="543"/>
                  </a:lnTo>
                  <a:lnTo>
                    <a:pt x="10" y="555"/>
                  </a:lnTo>
                  <a:lnTo>
                    <a:pt x="9" y="568"/>
                  </a:lnTo>
                  <a:lnTo>
                    <a:pt x="10" y="579"/>
                  </a:lnTo>
                  <a:lnTo>
                    <a:pt x="12" y="590"/>
                  </a:lnTo>
                  <a:lnTo>
                    <a:pt x="15" y="601"/>
                  </a:lnTo>
                  <a:lnTo>
                    <a:pt x="22" y="613"/>
                  </a:lnTo>
                  <a:lnTo>
                    <a:pt x="31" y="622"/>
                  </a:lnTo>
                  <a:lnTo>
                    <a:pt x="44" y="633"/>
                  </a:lnTo>
                  <a:lnTo>
                    <a:pt x="41" y="638"/>
                  </a:lnTo>
                  <a:lnTo>
                    <a:pt x="38" y="642"/>
                  </a:lnTo>
                  <a:lnTo>
                    <a:pt x="35" y="645"/>
                  </a:lnTo>
                  <a:lnTo>
                    <a:pt x="31" y="647"/>
                  </a:lnTo>
                  <a:lnTo>
                    <a:pt x="25" y="650"/>
                  </a:lnTo>
                  <a:lnTo>
                    <a:pt x="21" y="653"/>
                  </a:lnTo>
                  <a:lnTo>
                    <a:pt x="15" y="656"/>
                  </a:lnTo>
                  <a:lnTo>
                    <a:pt x="10" y="657"/>
                  </a:lnTo>
                  <a:lnTo>
                    <a:pt x="4" y="660"/>
                  </a:lnTo>
                  <a:lnTo>
                    <a:pt x="0" y="661"/>
                  </a:lnTo>
                  <a:lnTo>
                    <a:pt x="0" y="678"/>
                  </a:lnTo>
                  <a:lnTo>
                    <a:pt x="0" y="677"/>
                  </a:lnTo>
                  <a:lnTo>
                    <a:pt x="0" y="675"/>
                  </a:lnTo>
                  <a:lnTo>
                    <a:pt x="0" y="674"/>
                  </a:lnTo>
                  <a:lnTo>
                    <a:pt x="0" y="672"/>
                  </a:lnTo>
                  <a:lnTo>
                    <a:pt x="0" y="670"/>
                  </a:lnTo>
                  <a:lnTo>
                    <a:pt x="1" y="668"/>
                  </a:lnTo>
                  <a:lnTo>
                    <a:pt x="1" y="667"/>
                  </a:lnTo>
                  <a:lnTo>
                    <a:pt x="1" y="665"/>
                  </a:lnTo>
                  <a:lnTo>
                    <a:pt x="1" y="664"/>
                  </a:lnTo>
                  <a:lnTo>
                    <a:pt x="1" y="663"/>
                  </a:lnTo>
                  <a:lnTo>
                    <a:pt x="1" y="1128"/>
                  </a:lnTo>
                  <a:lnTo>
                    <a:pt x="152" y="1454"/>
                  </a:lnTo>
                  <a:lnTo>
                    <a:pt x="192" y="0"/>
                  </a:lnTo>
                  <a:lnTo>
                    <a:pt x="186" y="0"/>
                  </a:lnTo>
                  <a:lnTo>
                    <a:pt x="173" y="5"/>
                  </a:lnTo>
                  <a:lnTo>
                    <a:pt x="154" y="18"/>
                  </a:lnTo>
                  <a:lnTo>
                    <a:pt x="132" y="33"/>
                  </a:lnTo>
                  <a:lnTo>
                    <a:pt x="108" y="51"/>
                  </a:lnTo>
                  <a:lnTo>
                    <a:pt x="84" y="69"/>
                  </a:lnTo>
                  <a:lnTo>
                    <a:pt x="60" y="87"/>
                  </a:lnTo>
                  <a:lnTo>
                    <a:pt x="44" y="101"/>
                  </a:lnTo>
                  <a:lnTo>
                    <a:pt x="31" y="111"/>
                  </a:lnTo>
                  <a:lnTo>
                    <a:pt x="25" y="115"/>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Freeform 115"/>
            <p:cNvSpPr>
              <a:spLocks/>
            </p:cNvSpPr>
            <p:nvPr/>
          </p:nvSpPr>
          <p:spPr bwMode="auto">
            <a:xfrm>
              <a:off x="1879" y="1998"/>
              <a:ext cx="102" cy="441"/>
            </a:xfrm>
            <a:custGeom>
              <a:avLst/>
              <a:gdLst>
                <a:gd name="T0" fmla="*/ 97 w 102"/>
                <a:gd name="T1" fmla="*/ 120 h 441"/>
                <a:gd name="T2" fmla="*/ 101 w 102"/>
                <a:gd name="T3" fmla="*/ 0 h 441"/>
                <a:gd name="T4" fmla="*/ 93 w 102"/>
                <a:gd name="T5" fmla="*/ 1 h 441"/>
                <a:gd name="T6" fmla="*/ 81 w 102"/>
                <a:gd name="T7" fmla="*/ 2 h 441"/>
                <a:gd name="T8" fmla="*/ 71 w 102"/>
                <a:gd name="T9" fmla="*/ 4 h 441"/>
                <a:gd name="T10" fmla="*/ 60 w 102"/>
                <a:gd name="T11" fmla="*/ 4 h 441"/>
                <a:gd name="T12" fmla="*/ 50 w 102"/>
                <a:gd name="T13" fmla="*/ 4 h 441"/>
                <a:gd name="T14" fmla="*/ 40 w 102"/>
                <a:gd name="T15" fmla="*/ 4 h 441"/>
                <a:gd name="T16" fmla="*/ 31 w 102"/>
                <a:gd name="T17" fmla="*/ 4 h 441"/>
                <a:gd name="T18" fmla="*/ 21 w 102"/>
                <a:gd name="T19" fmla="*/ 4 h 441"/>
                <a:gd name="T20" fmla="*/ 12 w 102"/>
                <a:gd name="T21" fmla="*/ 4 h 441"/>
                <a:gd name="T22" fmla="*/ 1 w 102"/>
                <a:gd name="T23" fmla="*/ 4 h 441"/>
                <a:gd name="T24" fmla="*/ 5 w 102"/>
                <a:gd name="T25" fmla="*/ 53 h 441"/>
                <a:gd name="T26" fmla="*/ 5 w 102"/>
                <a:gd name="T27" fmla="*/ 101 h 441"/>
                <a:gd name="T28" fmla="*/ 3 w 102"/>
                <a:gd name="T29" fmla="*/ 150 h 441"/>
                <a:gd name="T30" fmla="*/ 1 w 102"/>
                <a:gd name="T31" fmla="*/ 199 h 441"/>
                <a:gd name="T32" fmla="*/ 0 w 102"/>
                <a:gd name="T33" fmla="*/ 246 h 441"/>
                <a:gd name="T34" fmla="*/ 1 w 102"/>
                <a:gd name="T35" fmla="*/ 292 h 441"/>
                <a:gd name="T36" fmla="*/ 5 w 102"/>
                <a:gd name="T37" fmla="*/ 334 h 441"/>
                <a:gd name="T38" fmla="*/ 16 w 102"/>
                <a:gd name="T39" fmla="*/ 374 h 441"/>
                <a:gd name="T40" fmla="*/ 34 w 102"/>
                <a:gd name="T41" fmla="*/ 409 h 441"/>
                <a:gd name="T42" fmla="*/ 59 w 102"/>
                <a:gd name="T43" fmla="*/ 440 h 441"/>
                <a:gd name="T44" fmla="*/ 78 w 102"/>
                <a:gd name="T45" fmla="*/ 426 h 441"/>
                <a:gd name="T46" fmla="*/ 80 w 102"/>
                <a:gd name="T47" fmla="*/ 426 h 441"/>
                <a:gd name="T48" fmla="*/ 81 w 102"/>
                <a:gd name="T49" fmla="*/ 425 h 441"/>
                <a:gd name="T50" fmla="*/ 84 w 102"/>
                <a:gd name="T51" fmla="*/ 426 h 441"/>
                <a:gd name="T52" fmla="*/ 85 w 102"/>
                <a:gd name="T53" fmla="*/ 426 h 441"/>
                <a:gd name="T54" fmla="*/ 87 w 102"/>
                <a:gd name="T55" fmla="*/ 426 h 441"/>
                <a:gd name="T56" fmla="*/ 87 w 102"/>
                <a:gd name="T57" fmla="*/ 427 h 441"/>
                <a:gd name="T58" fmla="*/ 88 w 102"/>
                <a:gd name="T59" fmla="*/ 427 h 441"/>
                <a:gd name="T60" fmla="*/ 88 w 102"/>
                <a:gd name="T61" fmla="*/ 429 h 441"/>
                <a:gd name="T62" fmla="*/ 90 w 102"/>
                <a:gd name="T63" fmla="*/ 429 h 441"/>
                <a:gd name="T64" fmla="*/ 90 w 102"/>
                <a:gd name="T65" fmla="*/ 430 h 441"/>
                <a:gd name="T66" fmla="*/ 94 w 102"/>
                <a:gd name="T67" fmla="*/ 398 h 441"/>
                <a:gd name="T68" fmla="*/ 96 w 102"/>
                <a:gd name="T69" fmla="*/ 366 h 441"/>
                <a:gd name="T70" fmla="*/ 96 w 102"/>
                <a:gd name="T71" fmla="*/ 334 h 441"/>
                <a:gd name="T72" fmla="*/ 96 w 102"/>
                <a:gd name="T73" fmla="*/ 303 h 441"/>
                <a:gd name="T74" fmla="*/ 96 w 102"/>
                <a:gd name="T75" fmla="*/ 273 h 441"/>
                <a:gd name="T76" fmla="*/ 96 w 102"/>
                <a:gd name="T77" fmla="*/ 242 h 441"/>
                <a:gd name="T78" fmla="*/ 96 w 102"/>
                <a:gd name="T79" fmla="*/ 211 h 441"/>
                <a:gd name="T80" fmla="*/ 96 w 102"/>
                <a:gd name="T81" fmla="*/ 181 h 441"/>
                <a:gd name="T82" fmla="*/ 97 w 102"/>
                <a:gd name="T83" fmla="*/ 150 h 441"/>
                <a:gd name="T84" fmla="*/ 99 w 102"/>
                <a:gd name="T85" fmla="*/ 120 h 441"/>
                <a:gd name="T86" fmla="*/ 99 w 102"/>
                <a:gd name="T87" fmla="*/ 120 h 441"/>
                <a:gd name="T88" fmla="*/ 97 w 102"/>
                <a:gd name="T89" fmla="*/ 120 h 4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2" h="441">
                  <a:moveTo>
                    <a:pt x="97" y="120"/>
                  </a:moveTo>
                  <a:lnTo>
                    <a:pt x="101" y="0"/>
                  </a:lnTo>
                  <a:lnTo>
                    <a:pt x="93" y="1"/>
                  </a:lnTo>
                  <a:lnTo>
                    <a:pt x="81" y="2"/>
                  </a:lnTo>
                  <a:lnTo>
                    <a:pt x="71" y="4"/>
                  </a:lnTo>
                  <a:lnTo>
                    <a:pt x="60" y="4"/>
                  </a:lnTo>
                  <a:lnTo>
                    <a:pt x="50" y="4"/>
                  </a:lnTo>
                  <a:lnTo>
                    <a:pt x="40" y="4"/>
                  </a:lnTo>
                  <a:lnTo>
                    <a:pt x="31" y="4"/>
                  </a:lnTo>
                  <a:lnTo>
                    <a:pt x="21" y="4"/>
                  </a:lnTo>
                  <a:lnTo>
                    <a:pt x="12" y="4"/>
                  </a:lnTo>
                  <a:lnTo>
                    <a:pt x="1" y="4"/>
                  </a:lnTo>
                  <a:lnTo>
                    <a:pt x="5" y="53"/>
                  </a:lnTo>
                  <a:lnTo>
                    <a:pt x="5" y="101"/>
                  </a:lnTo>
                  <a:lnTo>
                    <a:pt x="3" y="150"/>
                  </a:lnTo>
                  <a:lnTo>
                    <a:pt x="1" y="199"/>
                  </a:lnTo>
                  <a:lnTo>
                    <a:pt x="0" y="246"/>
                  </a:lnTo>
                  <a:lnTo>
                    <a:pt x="1" y="292"/>
                  </a:lnTo>
                  <a:lnTo>
                    <a:pt x="5" y="334"/>
                  </a:lnTo>
                  <a:lnTo>
                    <a:pt x="16" y="374"/>
                  </a:lnTo>
                  <a:lnTo>
                    <a:pt x="34" y="409"/>
                  </a:lnTo>
                  <a:lnTo>
                    <a:pt x="59" y="440"/>
                  </a:lnTo>
                  <a:lnTo>
                    <a:pt x="78" y="426"/>
                  </a:lnTo>
                  <a:lnTo>
                    <a:pt x="80" y="426"/>
                  </a:lnTo>
                  <a:lnTo>
                    <a:pt x="81" y="425"/>
                  </a:lnTo>
                  <a:lnTo>
                    <a:pt x="84" y="426"/>
                  </a:lnTo>
                  <a:lnTo>
                    <a:pt x="85" y="426"/>
                  </a:lnTo>
                  <a:lnTo>
                    <a:pt x="87" y="426"/>
                  </a:lnTo>
                  <a:lnTo>
                    <a:pt x="87" y="427"/>
                  </a:lnTo>
                  <a:lnTo>
                    <a:pt x="88" y="427"/>
                  </a:lnTo>
                  <a:lnTo>
                    <a:pt x="88" y="429"/>
                  </a:lnTo>
                  <a:lnTo>
                    <a:pt x="90" y="429"/>
                  </a:lnTo>
                  <a:lnTo>
                    <a:pt x="90" y="430"/>
                  </a:lnTo>
                  <a:lnTo>
                    <a:pt x="94" y="398"/>
                  </a:lnTo>
                  <a:lnTo>
                    <a:pt x="96" y="366"/>
                  </a:lnTo>
                  <a:lnTo>
                    <a:pt x="96" y="334"/>
                  </a:lnTo>
                  <a:lnTo>
                    <a:pt x="96" y="303"/>
                  </a:lnTo>
                  <a:lnTo>
                    <a:pt x="96" y="273"/>
                  </a:lnTo>
                  <a:lnTo>
                    <a:pt x="96" y="242"/>
                  </a:lnTo>
                  <a:lnTo>
                    <a:pt x="96" y="211"/>
                  </a:lnTo>
                  <a:lnTo>
                    <a:pt x="96" y="181"/>
                  </a:lnTo>
                  <a:lnTo>
                    <a:pt x="97" y="150"/>
                  </a:lnTo>
                  <a:lnTo>
                    <a:pt x="99" y="120"/>
                  </a:lnTo>
                  <a:lnTo>
                    <a:pt x="97" y="120"/>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Freeform 116"/>
            <p:cNvSpPr>
              <a:spLocks/>
            </p:cNvSpPr>
            <p:nvPr/>
          </p:nvSpPr>
          <p:spPr bwMode="auto">
            <a:xfrm>
              <a:off x="2352" y="3061"/>
              <a:ext cx="870" cy="17"/>
            </a:xfrm>
            <a:custGeom>
              <a:avLst/>
              <a:gdLst>
                <a:gd name="T0" fmla="*/ 0 w 870"/>
                <a:gd name="T1" fmla="*/ 0 h 17"/>
                <a:gd name="T2" fmla="*/ 16 w 870"/>
                <a:gd name="T3" fmla="*/ 16 h 17"/>
                <a:gd name="T4" fmla="*/ 85 w 870"/>
                <a:gd name="T5" fmla="*/ 16 h 17"/>
                <a:gd name="T6" fmla="*/ 85 w 870"/>
                <a:gd name="T7" fmla="*/ 16 h 17"/>
                <a:gd name="T8" fmla="*/ 160 w 870"/>
                <a:gd name="T9" fmla="*/ 10 h 17"/>
                <a:gd name="T10" fmla="*/ 233 w 870"/>
                <a:gd name="T11" fmla="*/ 9 h 17"/>
                <a:gd name="T12" fmla="*/ 309 w 870"/>
                <a:gd name="T13" fmla="*/ 6 h 17"/>
                <a:gd name="T14" fmla="*/ 387 w 870"/>
                <a:gd name="T15" fmla="*/ 5 h 17"/>
                <a:gd name="T16" fmla="*/ 464 w 870"/>
                <a:gd name="T17" fmla="*/ 5 h 17"/>
                <a:gd name="T18" fmla="*/ 543 w 870"/>
                <a:gd name="T19" fmla="*/ 6 h 17"/>
                <a:gd name="T20" fmla="*/ 625 w 870"/>
                <a:gd name="T21" fmla="*/ 6 h 17"/>
                <a:gd name="T22" fmla="*/ 705 w 870"/>
                <a:gd name="T23" fmla="*/ 6 h 17"/>
                <a:gd name="T24" fmla="*/ 786 w 870"/>
                <a:gd name="T25" fmla="*/ 6 h 17"/>
                <a:gd name="T26" fmla="*/ 869 w 870"/>
                <a:gd name="T27" fmla="*/ 5 h 17"/>
                <a:gd name="T28" fmla="*/ 869 w 870"/>
                <a:gd name="T29" fmla="*/ 0 h 17"/>
                <a:gd name="T30" fmla="*/ 0 w 870"/>
                <a:gd name="T31" fmla="*/ 0 h 17"/>
                <a:gd name="T32" fmla="*/ 0 w 8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0" h="17">
                  <a:moveTo>
                    <a:pt x="0" y="0"/>
                  </a:moveTo>
                  <a:lnTo>
                    <a:pt x="16" y="16"/>
                  </a:lnTo>
                  <a:lnTo>
                    <a:pt x="85" y="16"/>
                  </a:lnTo>
                  <a:lnTo>
                    <a:pt x="160" y="10"/>
                  </a:lnTo>
                  <a:lnTo>
                    <a:pt x="233" y="9"/>
                  </a:lnTo>
                  <a:lnTo>
                    <a:pt x="309" y="6"/>
                  </a:lnTo>
                  <a:lnTo>
                    <a:pt x="387" y="5"/>
                  </a:lnTo>
                  <a:lnTo>
                    <a:pt x="464" y="5"/>
                  </a:lnTo>
                  <a:lnTo>
                    <a:pt x="543" y="6"/>
                  </a:lnTo>
                  <a:lnTo>
                    <a:pt x="625" y="6"/>
                  </a:lnTo>
                  <a:lnTo>
                    <a:pt x="705" y="6"/>
                  </a:lnTo>
                  <a:lnTo>
                    <a:pt x="786" y="6"/>
                  </a:lnTo>
                  <a:lnTo>
                    <a:pt x="869" y="5"/>
                  </a:lnTo>
                  <a:lnTo>
                    <a:pt x="869" y="0"/>
                  </a:lnTo>
                  <a:lnTo>
                    <a:pt x="0" y="0"/>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Freeform 117"/>
            <p:cNvSpPr>
              <a:spLocks/>
            </p:cNvSpPr>
            <p:nvPr/>
          </p:nvSpPr>
          <p:spPr bwMode="auto">
            <a:xfrm>
              <a:off x="2581" y="3254"/>
              <a:ext cx="520" cy="88"/>
            </a:xfrm>
            <a:custGeom>
              <a:avLst/>
              <a:gdLst>
                <a:gd name="T0" fmla="*/ 84 w 520"/>
                <a:gd name="T1" fmla="*/ 3 h 88"/>
                <a:gd name="T2" fmla="*/ 0 w 520"/>
                <a:gd name="T3" fmla="*/ 7 h 88"/>
                <a:gd name="T4" fmla="*/ 2 w 520"/>
                <a:gd name="T5" fmla="*/ 14 h 88"/>
                <a:gd name="T6" fmla="*/ 2 w 520"/>
                <a:gd name="T7" fmla="*/ 23 h 88"/>
                <a:gd name="T8" fmla="*/ 3 w 520"/>
                <a:gd name="T9" fmla="*/ 31 h 88"/>
                <a:gd name="T10" fmla="*/ 5 w 520"/>
                <a:gd name="T11" fmla="*/ 39 h 88"/>
                <a:gd name="T12" fmla="*/ 5 w 520"/>
                <a:gd name="T13" fmla="*/ 48 h 88"/>
                <a:gd name="T14" fmla="*/ 5 w 520"/>
                <a:gd name="T15" fmla="*/ 56 h 88"/>
                <a:gd name="T16" fmla="*/ 6 w 520"/>
                <a:gd name="T17" fmla="*/ 64 h 88"/>
                <a:gd name="T18" fmla="*/ 6 w 520"/>
                <a:gd name="T19" fmla="*/ 73 h 88"/>
                <a:gd name="T20" fmla="*/ 5 w 520"/>
                <a:gd name="T21" fmla="*/ 80 h 88"/>
                <a:gd name="T22" fmla="*/ 5 w 520"/>
                <a:gd name="T23" fmla="*/ 87 h 88"/>
                <a:gd name="T24" fmla="*/ 440 w 520"/>
                <a:gd name="T25" fmla="*/ 83 h 88"/>
                <a:gd name="T26" fmla="*/ 519 w 520"/>
                <a:gd name="T27" fmla="*/ 2 h 88"/>
                <a:gd name="T28" fmla="*/ 476 w 520"/>
                <a:gd name="T29" fmla="*/ 0 h 88"/>
                <a:gd name="T30" fmla="*/ 434 w 520"/>
                <a:gd name="T31" fmla="*/ 0 h 88"/>
                <a:gd name="T32" fmla="*/ 391 w 520"/>
                <a:gd name="T33" fmla="*/ 0 h 88"/>
                <a:gd name="T34" fmla="*/ 347 w 520"/>
                <a:gd name="T35" fmla="*/ 2 h 88"/>
                <a:gd name="T36" fmla="*/ 305 w 520"/>
                <a:gd name="T37" fmla="*/ 5 h 88"/>
                <a:gd name="T38" fmla="*/ 261 w 520"/>
                <a:gd name="T39" fmla="*/ 6 h 88"/>
                <a:gd name="T40" fmla="*/ 219 w 520"/>
                <a:gd name="T41" fmla="*/ 7 h 88"/>
                <a:gd name="T42" fmla="*/ 175 w 520"/>
                <a:gd name="T43" fmla="*/ 7 h 88"/>
                <a:gd name="T44" fmla="*/ 131 w 520"/>
                <a:gd name="T45" fmla="*/ 6 h 88"/>
                <a:gd name="T46" fmla="*/ 84 w 520"/>
                <a:gd name="T47" fmla="*/ 3 h 88"/>
                <a:gd name="T48" fmla="*/ 84 w 520"/>
                <a:gd name="T49" fmla="*/ 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0" h="88">
                  <a:moveTo>
                    <a:pt x="84" y="3"/>
                  </a:moveTo>
                  <a:lnTo>
                    <a:pt x="0" y="7"/>
                  </a:lnTo>
                  <a:lnTo>
                    <a:pt x="2" y="14"/>
                  </a:lnTo>
                  <a:lnTo>
                    <a:pt x="2" y="23"/>
                  </a:lnTo>
                  <a:lnTo>
                    <a:pt x="3" y="31"/>
                  </a:lnTo>
                  <a:lnTo>
                    <a:pt x="5" y="39"/>
                  </a:lnTo>
                  <a:lnTo>
                    <a:pt x="5" y="48"/>
                  </a:lnTo>
                  <a:lnTo>
                    <a:pt x="5" y="56"/>
                  </a:lnTo>
                  <a:lnTo>
                    <a:pt x="6" y="64"/>
                  </a:lnTo>
                  <a:lnTo>
                    <a:pt x="6" y="73"/>
                  </a:lnTo>
                  <a:lnTo>
                    <a:pt x="5" y="80"/>
                  </a:lnTo>
                  <a:lnTo>
                    <a:pt x="5" y="87"/>
                  </a:lnTo>
                  <a:lnTo>
                    <a:pt x="440" y="83"/>
                  </a:lnTo>
                  <a:lnTo>
                    <a:pt x="519" y="2"/>
                  </a:lnTo>
                  <a:lnTo>
                    <a:pt x="476" y="0"/>
                  </a:lnTo>
                  <a:lnTo>
                    <a:pt x="434" y="0"/>
                  </a:lnTo>
                  <a:lnTo>
                    <a:pt x="391" y="0"/>
                  </a:lnTo>
                  <a:lnTo>
                    <a:pt x="347" y="2"/>
                  </a:lnTo>
                  <a:lnTo>
                    <a:pt x="305" y="5"/>
                  </a:lnTo>
                  <a:lnTo>
                    <a:pt x="261" y="6"/>
                  </a:lnTo>
                  <a:lnTo>
                    <a:pt x="219" y="7"/>
                  </a:lnTo>
                  <a:lnTo>
                    <a:pt x="175" y="7"/>
                  </a:lnTo>
                  <a:lnTo>
                    <a:pt x="131" y="6"/>
                  </a:lnTo>
                  <a:lnTo>
                    <a:pt x="84" y="3"/>
                  </a:lnTo>
                </a:path>
              </a:pathLst>
            </a:custGeom>
            <a:solidFill>
              <a:srgbClr val="B347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Freeform 118"/>
            <p:cNvSpPr>
              <a:spLocks/>
            </p:cNvSpPr>
            <p:nvPr/>
          </p:nvSpPr>
          <p:spPr bwMode="auto">
            <a:xfrm>
              <a:off x="2388" y="3086"/>
              <a:ext cx="821" cy="158"/>
            </a:xfrm>
            <a:custGeom>
              <a:avLst/>
              <a:gdLst>
                <a:gd name="T0" fmla="*/ 26 w 821"/>
                <a:gd name="T1" fmla="*/ 0 h 158"/>
                <a:gd name="T2" fmla="*/ 26 w 821"/>
                <a:gd name="T3" fmla="*/ 0 h 158"/>
                <a:gd name="T4" fmla="*/ 0 w 821"/>
                <a:gd name="T5" fmla="*/ 1 h 158"/>
                <a:gd name="T6" fmla="*/ 184 w 821"/>
                <a:gd name="T7" fmla="*/ 136 h 158"/>
                <a:gd name="T8" fmla="*/ 186 w 821"/>
                <a:gd name="T9" fmla="*/ 138 h 158"/>
                <a:gd name="T10" fmla="*/ 186 w 821"/>
                <a:gd name="T11" fmla="*/ 141 h 158"/>
                <a:gd name="T12" fmla="*/ 186 w 821"/>
                <a:gd name="T13" fmla="*/ 142 h 158"/>
                <a:gd name="T14" fmla="*/ 186 w 821"/>
                <a:gd name="T15" fmla="*/ 143 h 158"/>
                <a:gd name="T16" fmla="*/ 187 w 821"/>
                <a:gd name="T17" fmla="*/ 146 h 158"/>
                <a:gd name="T18" fmla="*/ 187 w 821"/>
                <a:gd name="T19" fmla="*/ 147 h 158"/>
                <a:gd name="T20" fmla="*/ 187 w 821"/>
                <a:gd name="T21" fmla="*/ 150 h 158"/>
                <a:gd name="T22" fmla="*/ 187 w 821"/>
                <a:gd name="T23" fmla="*/ 153 h 158"/>
                <a:gd name="T24" fmla="*/ 190 w 821"/>
                <a:gd name="T25" fmla="*/ 154 h 158"/>
                <a:gd name="T26" fmla="*/ 190 w 821"/>
                <a:gd name="T27" fmla="*/ 157 h 158"/>
                <a:gd name="T28" fmla="*/ 303 w 821"/>
                <a:gd name="T29" fmla="*/ 157 h 158"/>
                <a:gd name="T30" fmla="*/ 344 w 821"/>
                <a:gd name="T31" fmla="*/ 156 h 158"/>
                <a:gd name="T32" fmla="*/ 387 w 821"/>
                <a:gd name="T33" fmla="*/ 156 h 158"/>
                <a:gd name="T34" fmla="*/ 432 w 821"/>
                <a:gd name="T35" fmla="*/ 156 h 158"/>
                <a:gd name="T36" fmla="*/ 473 w 821"/>
                <a:gd name="T37" fmla="*/ 154 h 158"/>
                <a:gd name="T38" fmla="*/ 516 w 821"/>
                <a:gd name="T39" fmla="*/ 156 h 158"/>
                <a:gd name="T40" fmla="*/ 560 w 821"/>
                <a:gd name="T41" fmla="*/ 156 h 158"/>
                <a:gd name="T42" fmla="*/ 602 w 821"/>
                <a:gd name="T43" fmla="*/ 156 h 158"/>
                <a:gd name="T44" fmla="*/ 644 w 821"/>
                <a:gd name="T45" fmla="*/ 156 h 158"/>
                <a:gd name="T46" fmla="*/ 687 w 821"/>
                <a:gd name="T47" fmla="*/ 156 h 158"/>
                <a:gd name="T48" fmla="*/ 729 w 821"/>
                <a:gd name="T49" fmla="*/ 154 h 158"/>
                <a:gd name="T50" fmla="*/ 745 w 821"/>
                <a:gd name="T51" fmla="*/ 142 h 158"/>
                <a:gd name="T52" fmla="*/ 757 w 821"/>
                <a:gd name="T53" fmla="*/ 128 h 158"/>
                <a:gd name="T54" fmla="*/ 769 w 821"/>
                <a:gd name="T55" fmla="*/ 113 h 158"/>
                <a:gd name="T56" fmla="*/ 779 w 821"/>
                <a:gd name="T57" fmla="*/ 97 h 158"/>
                <a:gd name="T58" fmla="*/ 788 w 821"/>
                <a:gd name="T59" fmla="*/ 82 h 158"/>
                <a:gd name="T60" fmla="*/ 797 w 821"/>
                <a:gd name="T61" fmla="*/ 67 h 158"/>
                <a:gd name="T62" fmla="*/ 804 w 821"/>
                <a:gd name="T63" fmla="*/ 50 h 158"/>
                <a:gd name="T64" fmla="*/ 808 w 821"/>
                <a:gd name="T65" fmla="*/ 33 h 158"/>
                <a:gd name="T66" fmla="*/ 816 w 821"/>
                <a:gd name="T67" fmla="*/ 17 h 158"/>
                <a:gd name="T68" fmla="*/ 820 w 821"/>
                <a:gd name="T69" fmla="*/ 0 h 158"/>
                <a:gd name="T70" fmla="*/ 26 w 821"/>
                <a:gd name="T71" fmla="*/ 0 h 158"/>
                <a:gd name="T72" fmla="*/ 26 w 821"/>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1" h="158">
                  <a:moveTo>
                    <a:pt x="26" y="0"/>
                  </a:moveTo>
                  <a:lnTo>
                    <a:pt x="26" y="0"/>
                  </a:lnTo>
                  <a:lnTo>
                    <a:pt x="0" y="1"/>
                  </a:lnTo>
                  <a:lnTo>
                    <a:pt x="184" y="136"/>
                  </a:lnTo>
                  <a:lnTo>
                    <a:pt x="186" y="138"/>
                  </a:lnTo>
                  <a:lnTo>
                    <a:pt x="186" y="141"/>
                  </a:lnTo>
                  <a:lnTo>
                    <a:pt x="186" y="142"/>
                  </a:lnTo>
                  <a:lnTo>
                    <a:pt x="186" y="143"/>
                  </a:lnTo>
                  <a:lnTo>
                    <a:pt x="187" y="146"/>
                  </a:lnTo>
                  <a:lnTo>
                    <a:pt x="187" y="147"/>
                  </a:lnTo>
                  <a:lnTo>
                    <a:pt x="187" y="150"/>
                  </a:lnTo>
                  <a:lnTo>
                    <a:pt x="187" y="153"/>
                  </a:lnTo>
                  <a:lnTo>
                    <a:pt x="190" y="154"/>
                  </a:lnTo>
                  <a:lnTo>
                    <a:pt x="190" y="157"/>
                  </a:lnTo>
                  <a:lnTo>
                    <a:pt x="303" y="157"/>
                  </a:lnTo>
                  <a:lnTo>
                    <a:pt x="344" y="156"/>
                  </a:lnTo>
                  <a:lnTo>
                    <a:pt x="387" y="156"/>
                  </a:lnTo>
                  <a:lnTo>
                    <a:pt x="432" y="156"/>
                  </a:lnTo>
                  <a:lnTo>
                    <a:pt x="473" y="154"/>
                  </a:lnTo>
                  <a:lnTo>
                    <a:pt x="516" y="156"/>
                  </a:lnTo>
                  <a:lnTo>
                    <a:pt x="560" y="156"/>
                  </a:lnTo>
                  <a:lnTo>
                    <a:pt x="602" y="156"/>
                  </a:lnTo>
                  <a:lnTo>
                    <a:pt x="644" y="156"/>
                  </a:lnTo>
                  <a:lnTo>
                    <a:pt x="687" y="156"/>
                  </a:lnTo>
                  <a:lnTo>
                    <a:pt x="729" y="154"/>
                  </a:lnTo>
                  <a:lnTo>
                    <a:pt x="745" y="142"/>
                  </a:lnTo>
                  <a:lnTo>
                    <a:pt x="757" y="128"/>
                  </a:lnTo>
                  <a:lnTo>
                    <a:pt x="769" y="113"/>
                  </a:lnTo>
                  <a:lnTo>
                    <a:pt x="779" y="97"/>
                  </a:lnTo>
                  <a:lnTo>
                    <a:pt x="788" y="82"/>
                  </a:lnTo>
                  <a:lnTo>
                    <a:pt x="797" y="67"/>
                  </a:lnTo>
                  <a:lnTo>
                    <a:pt x="804" y="50"/>
                  </a:lnTo>
                  <a:lnTo>
                    <a:pt x="808" y="33"/>
                  </a:lnTo>
                  <a:lnTo>
                    <a:pt x="816" y="17"/>
                  </a:lnTo>
                  <a:lnTo>
                    <a:pt x="820" y="0"/>
                  </a:lnTo>
                  <a:lnTo>
                    <a:pt x="26" y="0"/>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Freeform 119"/>
            <p:cNvSpPr>
              <a:spLocks/>
            </p:cNvSpPr>
            <p:nvPr/>
          </p:nvSpPr>
          <p:spPr bwMode="auto">
            <a:xfrm>
              <a:off x="3861" y="3057"/>
              <a:ext cx="1682" cy="175"/>
            </a:xfrm>
            <a:custGeom>
              <a:avLst/>
              <a:gdLst>
                <a:gd name="T0" fmla="*/ 1485 w 1682"/>
                <a:gd name="T1" fmla="*/ 29 h 175"/>
                <a:gd name="T2" fmla="*/ 112 w 1682"/>
                <a:gd name="T3" fmla="*/ 29 h 175"/>
                <a:gd name="T4" fmla="*/ 27 w 1682"/>
                <a:gd name="T5" fmla="*/ 19 h 175"/>
                <a:gd name="T6" fmla="*/ 27 w 1682"/>
                <a:gd name="T7" fmla="*/ 15 h 175"/>
                <a:gd name="T8" fmla="*/ 80 w 1682"/>
                <a:gd name="T9" fmla="*/ 12 h 175"/>
                <a:gd name="T10" fmla="*/ 134 w 1682"/>
                <a:gd name="T11" fmla="*/ 9 h 175"/>
                <a:gd name="T12" fmla="*/ 188 w 1682"/>
                <a:gd name="T13" fmla="*/ 9 h 175"/>
                <a:gd name="T14" fmla="*/ 245 w 1682"/>
                <a:gd name="T15" fmla="*/ 9 h 175"/>
                <a:gd name="T16" fmla="*/ 301 w 1682"/>
                <a:gd name="T17" fmla="*/ 9 h 175"/>
                <a:gd name="T18" fmla="*/ 355 w 1682"/>
                <a:gd name="T19" fmla="*/ 9 h 175"/>
                <a:gd name="T20" fmla="*/ 411 w 1682"/>
                <a:gd name="T21" fmla="*/ 9 h 175"/>
                <a:gd name="T22" fmla="*/ 464 w 1682"/>
                <a:gd name="T23" fmla="*/ 8 h 175"/>
                <a:gd name="T24" fmla="*/ 516 w 1682"/>
                <a:gd name="T25" fmla="*/ 7 h 175"/>
                <a:gd name="T26" fmla="*/ 565 w 1682"/>
                <a:gd name="T27" fmla="*/ 4 h 175"/>
                <a:gd name="T28" fmla="*/ 516 w 1682"/>
                <a:gd name="T29" fmla="*/ 4 h 175"/>
                <a:gd name="T30" fmla="*/ 465 w 1682"/>
                <a:gd name="T31" fmla="*/ 4 h 175"/>
                <a:gd name="T32" fmla="*/ 414 w 1682"/>
                <a:gd name="T33" fmla="*/ 4 h 175"/>
                <a:gd name="T34" fmla="*/ 361 w 1682"/>
                <a:gd name="T35" fmla="*/ 4 h 175"/>
                <a:gd name="T36" fmla="*/ 308 w 1682"/>
                <a:gd name="T37" fmla="*/ 4 h 175"/>
                <a:gd name="T38" fmla="*/ 256 w 1682"/>
                <a:gd name="T39" fmla="*/ 4 h 175"/>
                <a:gd name="T40" fmla="*/ 201 w 1682"/>
                <a:gd name="T41" fmla="*/ 4 h 175"/>
                <a:gd name="T42" fmla="*/ 146 w 1682"/>
                <a:gd name="T43" fmla="*/ 2 h 175"/>
                <a:gd name="T44" fmla="*/ 92 w 1682"/>
                <a:gd name="T45" fmla="*/ 1 h 175"/>
                <a:gd name="T46" fmla="*/ 37 w 1682"/>
                <a:gd name="T47" fmla="*/ 0 h 175"/>
                <a:gd name="T48" fmla="*/ 0 w 1682"/>
                <a:gd name="T49" fmla="*/ 2 h 175"/>
                <a:gd name="T50" fmla="*/ 30 w 1682"/>
                <a:gd name="T51" fmla="*/ 22 h 175"/>
                <a:gd name="T52" fmla="*/ 56 w 1682"/>
                <a:gd name="T53" fmla="*/ 41 h 175"/>
                <a:gd name="T54" fmla="*/ 83 w 1682"/>
                <a:gd name="T55" fmla="*/ 59 h 175"/>
                <a:gd name="T56" fmla="*/ 109 w 1682"/>
                <a:gd name="T57" fmla="*/ 78 h 175"/>
                <a:gd name="T58" fmla="*/ 136 w 1682"/>
                <a:gd name="T59" fmla="*/ 96 h 175"/>
                <a:gd name="T60" fmla="*/ 162 w 1682"/>
                <a:gd name="T61" fmla="*/ 114 h 175"/>
                <a:gd name="T62" fmla="*/ 190 w 1682"/>
                <a:gd name="T63" fmla="*/ 131 h 175"/>
                <a:gd name="T64" fmla="*/ 220 w 1682"/>
                <a:gd name="T65" fmla="*/ 146 h 175"/>
                <a:gd name="T66" fmla="*/ 250 w 1682"/>
                <a:gd name="T67" fmla="*/ 160 h 175"/>
                <a:gd name="T68" fmla="*/ 285 w 1682"/>
                <a:gd name="T69" fmla="*/ 174 h 175"/>
                <a:gd name="T70" fmla="*/ 1681 w 1682"/>
                <a:gd name="T71" fmla="*/ 174 h 175"/>
                <a:gd name="T72" fmla="*/ 1485 w 1682"/>
                <a:gd name="T73" fmla="*/ 29 h 175"/>
                <a:gd name="T74" fmla="*/ 1485 w 1682"/>
                <a:gd name="T75" fmla="*/ 29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82" h="175">
                  <a:moveTo>
                    <a:pt x="1485" y="29"/>
                  </a:moveTo>
                  <a:lnTo>
                    <a:pt x="112" y="29"/>
                  </a:lnTo>
                  <a:lnTo>
                    <a:pt x="27" y="19"/>
                  </a:lnTo>
                  <a:lnTo>
                    <a:pt x="27" y="15"/>
                  </a:lnTo>
                  <a:lnTo>
                    <a:pt x="80" y="12"/>
                  </a:lnTo>
                  <a:lnTo>
                    <a:pt x="134" y="9"/>
                  </a:lnTo>
                  <a:lnTo>
                    <a:pt x="188" y="9"/>
                  </a:lnTo>
                  <a:lnTo>
                    <a:pt x="245" y="9"/>
                  </a:lnTo>
                  <a:lnTo>
                    <a:pt x="301" y="9"/>
                  </a:lnTo>
                  <a:lnTo>
                    <a:pt x="355" y="9"/>
                  </a:lnTo>
                  <a:lnTo>
                    <a:pt x="411" y="9"/>
                  </a:lnTo>
                  <a:lnTo>
                    <a:pt x="464" y="8"/>
                  </a:lnTo>
                  <a:lnTo>
                    <a:pt x="516" y="7"/>
                  </a:lnTo>
                  <a:lnTo>
                    <a:pt x="565" y="4"/>
                  </a:lnTo>
                  <a:lnTo>
                    <a:pt x="516" y="4"/>
                  </a:lnTo>
                  <a:lnTo>
                    <a:pt x="465" y="4"/>
                  </a:lnTo>
                  <a:lnTo>
                    <a:pt x="414" y="4"/>
                  </a:lnTo>
                  <a:lnTo>
                    <a:pt x="361" y="4"/>
                  </a:lnTo>
                  <a:lnTo>
                    <a:pt x="308" y="4"/>
                  </a:lnTo>
                  <a:lnTo>
                    <a:pt x="256" y="4"/>
                  </a:lnTo>
                  <a:lnTo>
                    <a:pt x="201" y="4"/>
                  </a:lnTo>
                  <a:lnTo>
                    <a:pt x="146" y="2"/>
                  </a:lnTo>
                  <a:lnTo>
                    <a:pt x="92" y="1"/>
                  </a:lnTo>
                  <a:lnTo>
                    <a:pt x="37" y="0"/>
                  </a:lnTo>
                  <a:lnTo>
                    <a:pt x="0" y="2"/>
                  </a:lnTo>
                  <a:lnTo>
                    <a:pt x="30" y="22"/>
                  </a:lnTo>
                  <a:lnTo>
                    <a:pt x="56" y="41"/>
                  </a:lnTo>
                  <a:lnTo>
                    <a:pt x="83" y="59"/>
                  </a:lnTo>
                  <a:lnTo>
                    <a:pt x="109" y="78"/>
                  </a:lnTo>
                  <a:lnTo>
                    <a:pt x="136" y="96"/>
                  </a:lnTo>
                  <a:lnTo>
                    <a:pt x="162" y="114"/>
                  </a:lnTo>
                  <a:lnTo>
                    <a:pt x="190" y="131"/>
                  </a:lnTo>
                  <a:lnTo>
                    <a:pt x="220" y="146"/>
                  </a:lnTo>
                  <a:lnTo>
                    <a:pt x="250" y="160"/>
                  </a:lnTo>
                  <a:lnTo>
                    <a:pt x="285" y="174"/>
                  </a:lnTo>
                  <a:lnTo>
                    <a:pt x="1681" y="174"/>
                  </a:lnTo>
                  <a:lnTo>
                    <a:pt x="1485" y="29"/>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Freeform 120"/>
            <p:cNvSpPr>
              <a:spLocks/>
            </p:cNvSpPr>
            <p:nvPr/>
          </p:nvSpPr>
          <p:spPr bwMode="auto">
            <a:xfrm>
              <a:off x="3202" y="482"/>
              <a:ext cx="2024" cy="2521"/>
            </a:xfrm>
            <a:custGeom>
              <a:avLst/>
              <a:gdLst>
                <a:gd name="T0" fmla="*/ 2002 w 2024"/>
                <a:gd name="T1" fmla="*/ 2519 h 2521"/>
                <a:gd name="T2" fmla="*/ 2023 w 2024"/>
                <a:gd name="T3" fmla="*/ 2520 h 2521"/>
                <a:gd name="T4" fmla="*/ 1991 w 2024"/>
                <a:gd name="T5" fmla="*/ 0 h 2521"/>
                <a:gd name="T6" fmla="*/ 1966 w 2024"/>
                <a:gd name="T7" fmla="*/ 11 h 2521"/>
                <a:gd name="T8" fmla="*/ 971 w 2024"/>
                <a:gd name="T9" fmla="*/ 36 h 2521"/>
                <a:gd name="T10" fmla="*/ 940 w 2024"/>
                <a:gd name="T11" fmla="*/ 43 h 2521"/>
                <a:gd name="T12" fmla="*/ 910 w 2024"/>
                <a:gd name="T13" fmla="*/ 46 h 2521"/>
                <a:gd name="T14" fmla="*/ 881 w 2024"/>
                <a:gd name="T15" fmla="*/ 46 h 2521"/>
                <a:gd name="T16" fmla="*/ 849 w 2024"/>
                <a:gd name="T17" fmla="*/ 43 h 2521"/>
                <a:gd name="T18" fmla="*/ 817 w 2024"/>
                <a:gd name="T19" fmla="*/ 40 h 2521"/>
                <a:gd name="T20" fmla="*/ 733 w 2024"/>
                <a:gd name="T21" fmla="*/ 58 h 2521"/>
                <a:gd name="T22" fmla="*/ 647 w 2024"/>
                <a:gd name="T23" fmla="*/ 64 h 2521"/>
                <a:gd name="T24" fmla="*/ 560 w 2024"/>
                <a:gd name="T25" fmla="*/ 61 h 2521"/>
                <a:gd name="T26" fmla="*/ 471 w 2024"/>
                <a:gd name="T27" fmla="*/ 58 h 2521"/>
                <a:gd name="T28" fmla="*/ 380 w 2024"/>
                <a:gd name="T29" fmla="*/ 61 h 2521"/>
                <a:gd name="T30" fmla="*/ 326 w 2024"/>
                <a:gd name="T31" fmla="*/ 64 h 2521"/>
                <a:gd name="T32" fmla="*/ 251 w 2024"/>
                <a:gd name="T33" fmla="*/ 92 h 2521"/>
                <a:gd name="T34" fmla="*/ 178 w 2024"/>
                <a:gd name="T35" fmla="*/ 121 h 2521"/>
                <a:gd name="T36" fmla="*/ 103 w 2024"/>
                <a:gd name="T37" fmla="*/ 155 h 2521"/>
                <a:gd name="T38" fmla="*/ 33 w 2024"/>
                <a:gd name="T39" fmla="*/ 192 h 2521"/>
                <a:gd name="T40" fmla="*/ 167 w 2024"/>
                <a:gd name="T41" fmla="*/ 212 h 2521"/>
                <a:gd name="T42" fmla="*/ 510 w 2024"/>
                <a:gd name="T43" fmla="*/ 207 h 2521"/>
                <a:gd name="T44" fmla="*/ 861 w 2024"/>
                <a:gd name="T45" fmla="*/ 202 h 2521"/>
                <a:gd name="T46" fmla="*/ 1210 w 2024"/>
                <a:gd name="T47" fmla="*/ 195 h 2521"/>
                <a:gd name="T48" fmla="*/ 1551 w 2024"/>
                <a:gd name="T49" fmla="*/ 191 h 2521"/>
                <a:gd name="T50" fmla="*/ 1737 w 2024"/>
                <a:gd name="T51" fmla="*/ 201 h 2521"/>
                <a:gd name="T52" fmla="*/ 463 w 2024"/>
                <a:gd name="T53" fmla="*/ 2398 h 2521"/>
                <a:gd name="T54" fmla="*/ 487 w 2024"/>
                <a:gd name="T55" fmla="*/ 2419 h 2521"/>
                <a:gd name="T56" fmla="*/ 512 w 2024"/>
                <a:gd name="T57" fmla="*/ 2437 h 2521"/>
                <a:gd name="T58" fmla="*/ 538 w 2024"/>
                <a:gd name="T59" fmla="*/ 2449 h 2521"/>
                <a:gd name="T60" fmla="*/ 569 w 2024"/>
                <a:gd name="T61" fmla="*/ 2459 h 2521"/>
                <a:gd name="T62" fmla="*/ 603 w 2024"/>
                <a:gd name="T63" fmla="*/ 2464 h 2521"/>
                <a:gd name="T64" fmla="*/ 597 w 2024"/>
                <a:gd name="T65" fmla="*/ 2474 h 2521"/>
                <a:gd name="T66" fmla="*/ 595 w 2024"/>
                <a:gd name="T67" fmla="*/ 2487 h 2521"/>
                <a:gd name="T68" fmla="*/ 595 w 2024"/>
                <a:gd name="T69" fmla="*/ 2498 h 2521"/>
                <a:gd name="T70" fmla="*/ 595 w 2024"/>
                <a:gd name="T71" fmla="*/ 2509 h 2521"/>
                <a:gd name="T72" fmla="*/ 595 w 2024"/>
                <a:gd name="T73" fmla="*/ 2519 h 2521"/>
                <a:gd name="T74" fmla="*/ 595 w 2024"/>
                <a:gd name="T75" fmla="*/ 2517 h 2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24" h="2521">
                  <a:moveTo>
                    <a:pt x="595" y="2517"/>
                  </a:moveTo>
                  <a:lnTo>
                    <a:pt x="2002" y="2519"/>
                  </a:lnTo>
                  <a:lnTo>
                    <a:pt x="2008" y="2520"/>
                  </a:lnTo>
                  <a:lnTo>
                    <a:pt x="2023" y="2520"/>
                  </a:lnTo>
                  <a:lnTo>
                    <a:pt x="1971" y="32"/>
                  </a:lnTo>
                  <a:lnTo>
                    <a:pt x="1991" y="0"/>
                  </a:lnTo>
                  <a:lnTo>
                    <a:pt x="1939" y="0"/>
                  </a:lnTo>
                  <a:lnTo>
                    <a:pt x="1966" y="11"/>
                  </a:lnTo>
                  <a:lnTo>
                    <a:pt x="1954" y="21"/>
                  </a:lnTo>
                  <a:lnTo>
                    <a:pt x="971" y="36"/>
                  </a:lnTo>
                  <a:lnTo>
                    <a:pt x="954" y="40"/>
                  </a:lnTo>
                  <a:lnTo>
                    <a:pt x="940" y="43"/>
                  </a:lnTo>
                  <a:lnTo>
                    <a:pt x="925" y="46"/>
                  </a:lnTo>
                  <a:lnTo>
                    <a:pt x="910" y="46"/>
                  </a:lnTo>
                  <a:lnTo>
                    <a:pt x="896" y="47"/>
                  </a:lnTo>
                  <a:lnTo>
                    <a:pt x="881" y="46"/>
                  </a:lnTo>
                  <a:lnTo>
                    <a:pt x="865" y="46"/>
                  </a:lnTo>
                  <a:lnTo>
                    <a:pt x="849" y="43"/>
                  </a:lnTo>
                  <a:lnTo>
                    <a:pt x="833" y="42"/>
                  </a:lnTo>
                  <a:lnTo>
                    <a:pt x="817" y="40"/>
                  </a:lnTo>
                  <a:lnTo>
                    <a:pt x="774" y="51"/>
                  </a:lnTo>
                  <a:lnTo>
                    <a:pt x="733" y="58"/>
                  </a:lnTo>
                  <a:lnTo>
                    <a:pt x="691" y="63"/>
                  </a:lnTo>
                  <a:lnTo>
                    <a:pt x="647" y="64"/>
                  </a:lnTo>
                  <a:lnTo>
                    <a:pt x="603" y="63"/>
                  </a:lnTo>
                  <a:lnTo>
                    <a:pt x="560" y="61"/>
                  </a:lnTo>
                  <a:lnTo>
                    <a:pt x="516" y="60"/>
                  </a:lnTo>
                  <a:lnTo>
                    <a:pt x="471" y="58"/>
                  </a:lnTo>
                  <a:lnTo>
                    <a:pt x="426" y="60"/>
                  </a:lnTo>
                  <a:lnTo>
                    <a:pt x="380" y="61"/>
                  </a:lnTo>
                  <a:lnTo>
                    <a:pt x="359" y="50"/>
                  </a:lnTo>
                  <a:lnTo>
                    <a:pt x="326" y="64"/>
                  </a:lnTo>
                  <a:lnTo>
                    <a:pt x="289" y="77"/>
                  </a:lnTo>
                  <a:lnTo>
                    <a:pt x="251" y="92"/>
                  </a:lnTo>
                  <a:lnTo>
                    <a:pt x="214" y="106"/>
                  </a:lnTo>
                  <a:lnTo>
                    <a:pt x="178" y="121"/>
                  </a:lnTo>
                  <a:lnTo>
                    <a:pt x="141" y="138"/>
                  </a:lnTo>
                  <a:lnTo>
                    <a:pt x="103" y="155"/>
                  </a:lnTo>
                  <a:lnTo>
                    <a:pt x="66" y="173"/>
                  </a:lnTo>
                  <a:lnTo>
                    <a:pt x="33" y="192"/>
                  </a:lnTo>
                  <a:lnTo>
                    <a:pt x="0" y="212"/>
                  </a:lnTo>
                  <a:lnTo>
                    <a:pt x="167" y="212"/>
                  </a:lnTo>
                  <a:lnTo>
                    <a:pt x="338" y="210"/>
                  </a:lnTo>
                  <a:lnTo>
                    <a:pt x="510" y="207"/>
                  </a:lnTo>
                  <a:lnTo>
                    <a:pt x="685" y="205"/>
                  </a:lnTo>
                  <a:lnTo>
                    <a:pt x="861" y="202"/>
                  </a:lnTo>
                  <a:lnTo>
                    <a:pt x="1038" y="199"/>
                  </a:lnTo>
                  <a:lnTo>
                    <a:pt x="1210" y="195"/>
                  </a:lnTo>
                  <a:lnTo>
                    <a:pt x="1382" y="194"/>
                  </a:lnTo>
                  <a:lnTo>
                    <a:pt x="1551" y="191"/>
                  </a:lnTo>
                  <a:lnTo>
                    <a:pt x="1718" y="191"/>
                  </a:lnTo>
                  <a:lnTo>
                    <a:pt x="1737" y="201"/>
                  </a:lnTo>
                  <a:lnTo>
                    <a:pt x="1763" y="2393"/>
                  </a:lnTo>
                  <a:lnTo>
                    <a:pt x="463" y="2398"/>
                  </a:lnTo>
                  <a:lnTo>
                    <a:pt x="475" y="2409"/>
                  </a:lnTo>
                  <a:lnTo>
                    <a:pt x="487" y="2419"/>
                  </a:lnTo>
                  <a:lnTo>
                    <a:pt x="500" y="2428"/>
                  </a:lnTo>
                  <a:lnTo>
                    <a:pt x="512" y="2437"/>
                  </a:lnTo>
                  <a:lnTo>
                    <a:pt x="525" y="2444"/>
                  </a:lnTo>
                  <a:lnTo>
                    <a:pt x="538" y="2449"/>
                  </a:lnTo>
                  <a:lnTo>
                    <a:pt x="553" y="2455"/>
                  </a:lnTo>
                  <a:lnTo>
                    <a:pt x="569" y="2459"/>
                  </a:lnTo>
                  <a:lnTo>
                    <a:pt x="585" y="2463"/>
                  </a:lnTo>
                  <a:lnTo>
                    <a:pt x="603" y="2464"/>
                  </a:lnTo>
                  <a:lnTo>
                    <a:pt x="598" y="2469"/>
                  </a:lnTo>
                  <a:lnTo>
                    <a:pt x="597" y="2474"/>
                  </a:lnTo>
                  <a:lnTo>
                    <a:pt x="595" y="2480"/>
                  </a:lnTo>
                  <a:lnTo>
                    <a:pt x="595" y="2487"/>
                  </a:lnTo>
                  <a:lnTo>
                    <a:pt x="595" y="2492"/>
                  </a:lnTo>
                  <a:lnTo>
                    <a:pt x="595" y="2498"/>
                  </a:lnTo>
                  <a:lnTo>
                    <a:pt x="595" y="2504"/>
                  </a:lnTo>
                  <a:lnTo>
                    <a:pt x="595" y="2509"/>
                  </a:lnTo>
                  <a:lnTo>
                    <a:pt x="595" y="2515"/>
                  </a:lnTo>
                  <a:lnTo>
                    <a:pt x="595" y="2519"/>
                  </a:lnTo>
                  <a:lnTo>
                    <a:pt x="595" y="2517"/>
                  </a:lnTo>
                </a:path>
              </a:pathLst>
            </a:custGeom>
            <a:solidFill>
              <a:srgbClr val="C9753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Freeform 121"/>
            <p:cNvSpPr>
              <a:spLocks/>
            </p:cNvSpPr>
            <p:nvPr/>
          </p:nvSpPr>
          <p:spPr bwMode="auto">
            <a:xfrm>
              <a:off x="3797" y="1492"/>
              <a:ext cx="1466" cy="1559"/>
            </a:xfrm>
            <a:custGeom>
              <a:avLst/>
              <a:gdLst>
                <a:gd name="T0" fmla="*/ 1454 w 1466"/>
                <a:gd name="T1" fmla="*/ 1347 h 1559"/>
                <a:gd name="T2" fmla="*/ 1423 w 1466"/>
                <a:gd name="T3" fmla="*/ 0 h 1559"/>
                <a:gd name="T4" fmla="*/ 1445 w 1466"/>
                <a:gd name="T5" fmla="*/ 1494 h 1559"/>
                <a:gd name="T6" fmla="*/ 1442 w 1466"/>
                <a:gd name="T7" fmla="*/ 1498 h 1559"/>
                <a:gd name="T8" fmla="*/ 1442 w 1466"/>
                <a:gd name="T9" fmla="*/ 1521 h 1559"/>
                <a:gd name="T10" fmla="*/ 1424 w 1466"/>
                <a:gd name="T11" fmla="*/ 1523 h 1559"/>
                <a:gd name="T12" fmla="*/ 1423 w 1466"/>
                <a:gd name="T13" fmla="*/ 1523 h 1559"/>
                <a:gd name="T14" fmla="*/ 1394 w 1466"/>
                <a:gd name="T15" fmla="*/ 1523 h 1559"/>
                <a:gd name="T16" fmla="*/ 1385 w 1466"/>
                <a:gd name="T17" fmla="*/ 1524 h 1559"/>
                <a:gd name="T18" fmla="*/ 1385 w 1466"/>
                <a:gd name="T19" fmla="*/ 1524 h 1559"/>
                <a:gd name="T20" fmla="*/ 0 w 1466"/>
                <a:gd name="T21" fmla="*/ 1530 h 1559"/>
                <a:gd name="T22" fmla="*/ 7 w 1466"/>
                <a:gd name="T23" fmla="*/ 1533 h 1559"/>
                <a:gd name="T24" fmla="*/ 12 w 1466"/>
                <a:gd name="T25" fmla="*/ 1535 h 1559"/>
                <a:gd name="T26" fmla="*/ 18 w 1466"/>
                <a:gd name="T27" fmla="*/ 1537 h 1559"/>
                <a:gd name="T28" fmla="*/ 23 w 1466"/>
                <a:gd name="T29" fmla="*/ 1539 h 1559"/>
                <a:gd name="T30" fmla="*/ 28 w 1466"/>
                <a:gd name="T31" fmla="*/ 1542 h 1559"/>
                <a:gd name="T32" fmla="*/ 33 w 1466"/>
                <a:gd name="T33" fmla="*/ 1544 h 1559"/>
                <a:gd name="T34" fmla="*/ 37 w 1466"/>
                <a:gd name="T35" fmla="*/ 1546 h 1559"/>
                <a:gd name="T36" fmla="*/ 42 w 1466"/>
                <a:gd name="T37" fmla="*/ 1551 h 1559"/>
                <a:gd name="T38" fmla="*/ 46 w 1466"/>
                <a:gd name="T39" fmla="*/ 1553 h 1559"/>
                <a:gd name="T40" fmla="*/ 51 w 1466"/>
                <a:gd name="T41" fmla="*/ 1558 h 1559"/>
                <a:gd name="T42" fmla="*/ 75 w 1466"/>
                <a:gd name="T43" fmla="*/ 1558 h 1559"/>
                <a:gd name="T44" fmla="*/ 75 w 1466"/>
                <a:gd name="T45" fmla="*/ 1555 h 1559"/>
                <a:gd name="T46" fmla="*/ 206 w 1466"/>
                <a:gd name="T47" fmla="*/ 1549 h 1559"/>
                <a:gd name="T48" fmla="*/ 339 w 1466"/>
                <a:gd name="T49" fmla="*/ 1546 h 1559"/>
                <a:gd name="T50" fmla="*/ 471 w 1466"/>
                <a:gd name="T51" fmla="*/ 1544 h 1559"/>
                <a:gd name="T52" fmla="*/ 607 w 1466"/>
                <a:gd name="T53" fmla="*/ 1544 h 1559"/>
                <a:gd name="T54" fmla="*/ 743 w 1466"/>
                <a:gd name="T55" fmla="*/ 1544 h 1559"/>
                <a:gd name="T56" fmla="*/ 883 w 1466"/>
                <a:gd name="T57" fmla="*/ 1544 h 1559"/>
                <a:gd name="T58" fmla="*/ 1024 w 1466"/>
                <a:gd name="T59" fmla="*/ 1544 h 1559"/>
                <a:gd name="T60" fmla="*/ 1168 w 1466"/>
                <a:gd name="T61" fmla="*/ 1542 h 1559"/>
                <a:gd name="T62" fmla="*/ 1315 w 1466"/>
                <a:gd name="T63" fmla="*/ 1541 h 1559"/>
                <a:gd name="T64" fmla="*/ 1465 w 1466"/>
                <a:gd name="T65" fmla="*/ 1538 h 1559"/>
                <a:gd name="T66" fmla="*/ 1461 w 1466"/>
                <a:gd name="T67" fmla="*/ 1521 h 1559"/>
                <a:gd name="T68" fmla="*/ 1458 w 1466"/>
                <a:gd name="T69" fmla="*/ 1502 h 1559"/>
                <a:gd name="T70" fmla="*/ 1458 w 1466"/>
                <a:gd name="T71" fmla="*/ 1482 h 1559"/>
                <a:gd name="T72" fmla="*/ 1458 w 1466"/>
                <a:gd name="T73" fmla="*/ 1461 h 1559"/>
                <a:gd name="T74" fmla="*/ 1458 w 1466"/>
                <a:gd name="T75" fmla="*/ 1442 h 1559"/>
                <a:gd name="T76" fmla="*/ 1458 w 1466"/>
                <a:gd name="T77" fmla="*/ 1421 h 1559"/>
                <a:gd name="T78" fmla="*/ 1458 w 1466"/>
                <a:gd name="T79" fmla="*/ 1400 h 1559"/>
                <a:gd name="T80" fmla="*/ 1457 w 1466"/>
                <a:gd name="T81" fmla="*/ 1382 h 1559"/>
                <a:gd name="T82" fmla="*/ 1457 w 1466"/>
                <a:gd name="T83" fmla="*/ 1364 h 1559"/>
                <a:gd name="T84" fmla="*/ 1454 w 1466"/>
                <a:gd name="T85" fmla="*/ 1347 h 1559"/>
                <a:gd name="T86" fmla="*/ 1454 w 1466"/>
                <a:gd name="T87" fmla="*/ 1347 h 15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66" h="1559">
                  <a:moveTo>
                    <a:pt x="1454" y="1347"/>
                  </a:moveTo>
                  <a:lnTo>
                    <a:pt x="1423" y="0"/>
                  </a:lnTo>
                  <a:lnTo>
                    <a:pt x="1445" y="1494"/>
                  </a:lnTo>
                  <a:lnTo>
                    <a:pt x="1442" y="1498"/>
                  </a:lnTo>
                  <a:lnTo>
                    <a:pt x="1442" y="1521"/>
                  </a:lnTo>
                  <a:lnTo>
                    <a:pt x="1424" y="1523"/>
                  </a:lnTo>
                  <a:lnTo>
                    <a:pt x="1423" y="1523"/>
                  </a:lnTo>
                  <a:lnTo>
                    <a:pt x="1394" y="1523"/>
                  </a:lnTo>
                  <a:lnTo>
                    <a:pt x="1385" y="1524"/>
                  </a:lnTo>
                  <a:lnTo>
                    <a:pt x="0" y="1530"/>
                  </a:lnTo>
                  <a:lnTo>
                    <a:pt x="7" y="1533"/>
                  </a:lnTo>
                  <a:lnTo>
                    <a:pt x="12" y="1535"/>
                  </a:lnTo>
                  <a:lnTo>
                    <a:pt x="18" y="1537"/>
                  </a:lnTo>
                  <a:lnTo>
                    <a:pt x="23" y="1539"/>
                  </a:lnTo>
                  <a:lnTo>
                    <a:pt x="28" y="1542"/>
                  </a:lnTo>
                  <a:lnTo>
                    <a:pt x="33" y="1544"/>
                  </a:lnTo>
                  <a:lnTo>
                    <a:pt x="37" y="1546"/>
                  </a:lnTo>
                  <a:lnTo>
                    <a:pt x="42" y="1551"/>
                  </a:lnTo>
                  <a:lnTo>
                    <a:pt x="46" y="1553"/>
                  </a:lnTo>
                  <a:lnTo>
                    <a:pt x="51" y="1558"/>
                  </a:lnTo>
                  <a:lnTo>
                    <a:pt x="75" y="1558"/>
                  </a:lnTo>
                  <a:lnTo>
                    <a:pt x="75" y="1555"/>
                  </a:lnTo>
                  <a:lnTo>
                    <a:pt x="206" y="1549"/>
                  </a:lnTo>
                  <a:lnTo>
                    <a:pt x="339" y="1546"/>
                  </a:lnTo>
                  <a:lnTo>
                    <a:pt x="471" y="1544"/>
                  </a:lnTo>
                  <a:lnTo>
                    <a:pt x="607" y="1544"/>
                  </a:lnTo>
                  <a:lnTo>
                    <a:pt x="743" y="1544"/>
                  </a:lnTo>
                  <a:lnTo>
                    <a:pt x="883" y="1544"/>
                  </a:lnTo>
                  <a:lnTo>
                    <a:pt x="1024" y="1544"/>
                  </a:lnTo>
                  <a:lnTo>
                    <a:pt x="1168" y="1542"/>
                  </a:lnTo>
                  <a:lnTo>
                    <a:pt x="1315" y="1541"/>
                  </a:lnTo>
                  <a:lnTo>
                    <a:pt x="1465" y="1538"/>
                  </a:lnTo>
                  <a:lnTo>
                    <a:pt x="1461" y="1521"/>
                  </a:lnTo>
                  <a:lnTo>
                    <a:pt x="1458" y="1502"/>
                  </a:lnTo>
                  <a:lnTo>
                    <a:pt x="1458" y="1482"/>
                  </a:lnTo>
                  <a:lnTo>
                    <a:pt x="1458" y="1461"/>
                  </a:lnTo>
                  <a:lnTo>
                    <a:pt x="1458" y="1442"/>
                  </a:lnTo>
                  <a:lnTo>
                    <a:pt x="1458" y="1421"/>
                  </a:lnTo>
                  <a:lnTo>
                    <a:pt x="1458" y="1400"/>
                  </a:lnTo>
                  <a:lnTo>
                    <a:pt x="1457" y="1382"/>
                  </a:lnTo>
                  <a:lnTo>
                    <a:pt x="1457" y="1364"/>
                  </a:lnTo>
                  <a:lnTo>
                    <a:pt x="1454" y="1347"/>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Freeform 122"/>
            <p:cNvSpPr>
              <a:spLocks/>
            </p:cNvSpPr>
            <p:nvPr/>
          </p:nvSpPr>
          <p:spPr bwMode="auto">
            <a:xfrm>
              <a:off x="5233" y="457"/>
              <a:ext cx="95" cy="2599"/>
            </a:xfrm>
            <a:custGeom>
              <a:avLst/>
              <a:gdLst>
                <a:gd name="T0" fmla="*/ 94 w 95"/>
                <a:gd name="T1" fmla="*/ 2577 h 2599"/>
                <a:gd name="T2" fmla="*/ 19 w 95"/>
                <a:gd name="T3" fmla="*/ 0 h 2599"/>
                <a:gd name="T4" fmla="*/ 0 w 95"/>
                <a:gd name="T5" fmla="*/ 15 h 2599"/>
                <a:gd name="T6" fmla="*/ 55 w 95"/>
                <a:gd name="T7" fmla="*/ 2573 h 2599"/>
                <a:gd name="T8" fmla="*/ 91 w 95"/>
                <a:gd name="T9" fmla="*/ 2598 h 2599"/>
                <a:gd name="T10" fmla="*/ 94 w 95"/>
                <a:gd name="T11" fmla="*/ 2579 h 2599"/>
                <a:gd name="T12" fmla="*/ 94 w 95"/>
                <a:gd name="T13" fmla="*/ 2579 h 2599"/>
                <a:gd name="T14" fmla="*/ 94 w 95"/>
                <a:gd name="T15" fmla="*/ 2577 h 25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2599">
                  <a:moveTo>
                    <a:pt x="94" y="2577"/>
                  </a:moveTo>
                  <a:lnTo>
                    <a:pt x="19" y="0"/>
                  </a:lnTo>
                  <a:lnTo>
                    <a:pt x="0" y="15"/>
                  </a:lnTo>
                  <a:lnTo>
                    <a:pt x="55" y="2573"/>
                  </a:lnTo>
                  <a:lnTo>
                    <a:pt x="91" y="2598"/>
                  </a:lnTo>
                  <a:lnTo>
                    <a:pt x="94" y="2579"/>
                  </a:lnTo>
                  <a:lnTo>
                    <a:pt x="94" y="2577"/>
                  </a:lnTo>
                </a:path>
              </a:pathLst>
            </a:custGeom>
            <a:solidFill>
              <a:srgbClr val="E3B17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Freeform 123"/>
            <p:cNvSpPr>
              <a:spLocks/>
            </p:cNvSpPr>
            <p:nvPr/>
          </p:nvSpPr>
          <p:spPr bwMode="auto">
            <a:xfrm>
              <a:off x="5274" y="327"/>
              <a:ext cx="277" cy="2880"/>
            </a:xfrm>
            <a:custGeom>
              <a:avLst/>
              <a:gdLst>
                <a:gd name="T0" fmla="*/ 72 w 277"/>
                <a:gd name="T1" fmla="*/ 2713 h 2880"/>
                <a:gd name="T2" fmla="*/ 71 w 277"/>
                <a:gd name="T3" fmla="*/ 2714 h 2880"/>
                <a:gd name="T4" fmla="*/ 71 w 277"/>
                <a:gd name="T5" fmla="*/ 2741 h 2880"/>
                <a:gd name="T6" fmla="*/ 276 w 277"/>
                <a:gd name="T7" fmla="*/ 2879 h 2880"/>
                <a:gd name="T8" fmla="*/ 167 w 277"/>
                <a:gd name="T9" fmla="*/ 0 h 2880"/>
                <a:gd name="T10" fmla="*/ 0 w 277"/>
                <a:gd name="T11" fmla="*/ 112 h 2880"/>
                <a:gd name="T12" fmla="*/ 14 w 277"/>
                <a:gd name="T13" fmla="*/ 446 h 2880"/>
                <a:gd name="T14" fmla="*/ 72 w 277"/>
                <a:gd name="T15" fmla="*/ 2713 h 2880"/>
                <a:gd name="T16" fmla="*/ 72 w 277"/>
                <a:gd name="T17" fmla="*/ 2713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7" h="2880">
                  <a:moveTo>
                    <a:pt x="72" y="2713"/>
                  </a:moveTo>
                  <a:lnTo>
                    <a:pt x="71" y="2714"/>
                  </a:lnTo>
                  <a:lnTo>
                    <a:pt x="71" y="2741"/>
                  </a:lnTo>
                  <a:lnTo>
                    <a:pt x="276" y="2879"/>
                  </a:lnTo>
                  <a:lnTo>
                    <a:pt x="167" y="0"/>
                  </a:lnTo>
                  <a:lnTo>
                    <a:pt x="0" y="112"/>
                  </a:lnTo>
                  <a:lnTo>
                    <a:pt x="14" y="446"/>
                  </a:lnTo>
                  <a:lnTo>
                    <a:pt x="72" y="2713"/>
                  </a:lnTo>
                </a:path>
              </a:pathLst>
            </a:custGeom>
            <a:solidFill>
              <a:srgbClr val="C2652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4" name="Freeform 124"/>
            <p:cNvSpPr>
              <a:spLocks/>
            </p:cNvSpPr>
            <p:nvPr/>
          </p:nvSpPr>
          <p:spPr bwMode="auto">
            <a:xfrm>
              <a:off x="2313" y="579"/>
              <a:ext cx="2821" cy="2389"/>
            </a:xfrm>
            <a:custGeom>
              <a:avLst/>
              <a:gdLst>
                <a:gd name="T0" fmla="*/ 54 w 2821"/>
                <a:gd name="T1" fmla="*/ 648 h 2389"/>
                <a:gd name="T2" fmla="*/ 582 w 2821"/>
                <a:gd name="T3" fmla="*/ 276 h 2389"/>
                <a:gd name="T4" fmla="*/ 881 w 2821"/>
                <a:gd name="T5" fmla="*/ 84 h 2389"/>
                <a:gd name="T6" fmla="*/ 1125 w 2821"/>
                <a:gd name="T7" fmla="*/ 0 h 2389"/>
                <a:gd name="T8" fmla="*/ 2752 w 2821"/>
                <a:gd name="T9" fmla="*/ 12 h 2389"/>
                <a:gd name="T10" fmla="*/ 2820 w 2821"/>
                <a:gd name="T11" fmla="*/ 2364 h 2389"/>
                <a:gd name="T12" fmla="*/ 1504 w 2821"/>
                <a:gd name="T13" fmla="*/ 2388 h 2389"/>
                <a:gd name="T14" fmla="*/ 1315 w 2821"/>
                <a:gd name="T15" fmla="*/ 2304 h 2389"/>
                <a:gd name="T16" fmla="*/ 1193 w 2821"/>
                <a:gd name="T17" fmla="*/ 2328 h 2389"/>
                <a:gd name="T18" fmla="*/ 1125 w 2821"/>
                <a:gd name="T19" fmla="*/ 2376 h 2389"/>
                <a:gd name="T20" fmla="*/ 962 w 2821"/>
                <a:gd name="T21" fmla="*/ 2376 h 2389"/>
                <a:gd name="T22" fmla="*/ 0 w 2821"/>
                <a:gd name="T23" fmla="*/ 2376 h 2389"/>
                <a:gd name="T24" fmla="*/ 54 w 2821"/>
                <a:gd name="T25" fmla="*/ 648 h 23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1" h="2389">
                  <a:moveTo>
                    <a:pt x="54" y="648"/>
                  </a:moveTo>
                  <a:lnTo>
                    <a:pt x="582" y="276"/>
                  </a:lnTo>
                  <a:lnTo>
                    <a:pt x="881" y="84"/>
                  </a:lnTo>
                  <a:lnTo>
                    <a:pt x="1125" y="0"/>
                  </a:lnTo>
                  <a:lnTo>
                    <a:pt x="2752" y="12"/>
                  </a:lnTo>
                  <a:lnTo>
                    <a:pt x="2820" y="2364"/>
                  </a:lnTo>
                  <a:lnTo>
                    <a:pt x="1504" y="2388"/>
                  </a:lnTo>
                  <a:lnTo>
                    <a:pt x="1315" y="2304"/>
                  </a:lnTo>
                  <a:lnTo>
                    <a:pt x="1193" y="2328"/>
                  </a:lnTo>
                  <a:lnTo>
                    <a:pt x="1125" y="2376"/>
                  </a:lnTo>
                  <a:lnTo>
                    <a:pt x="962" y="2376"/>
                  </a:lnTo>
                  <a:lnTo>
                    <a:pt x="0" y="2376"/>
                  </a:lnTo>
                  <a:lnTo>
                    <a:pt x="54" y="648"/>
                  </a:lnTo>
                </a:path>
              </a:pathLst>
            </a:custGeom>
            <a:solidFill>
              <a:schemeClr val="accent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 name="Rectangle 125"/>
            <p:cNvSpPr>
              <a:spLocks noChangeArrowheads="1"/>
            </p:cNvSpPr>
            <p:nvPr/>
          </p:nvSpPr>
          <p:spPr bwMode="auto">
            <a:xfrm>
              <a:off x="2381" y="858"/>
              <a:ext cx="269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ea typeface="SimSun" pitchFamily="2" charset="-122"/>
                </a:defRPr>
              </a:lvl1pPr>
              <a:lvl2pPr marL="742950" indent="-285750" eaLnBrk="0" hangingPunct="0">
                <a:defRPr>
                  <a:solidFill>
                    <a:schemeClr val="tx1"/>
                  </a:solidFill>
                  <a:latin typeface="Verdana" pitchFamily="34" charset="0"/>
                  <a:ea typeface="SimSun" pitchFamily="2" charset="-122"/>
                </a:defRPr>
              </a:lvl2pPr>
              <a:lvl3pPr marL="1143000" indent="-228600" eaLnBrk="0" hangingPunct="0">
                <a:defRPr>
                  <a:solidFill>
                    <a:schemeClr val="tx1"/>
                  </a:solidFill>
                  <a:latin typeface="Verdana" pitchFamily="34" charset="0"/>
                  <a:ea typeface="SimSun" pitchFamily="2" charset="-122"/>
                </a:defRPr>
              </a:lvl3pPr>
              <a:lvl4pPr marL="1600200" indent="-228600" eaLnBrk="0" hangingPunct="0">
                <a:defRPr>
                  <a:solidFill>
                    <a:schemeClr val="tx1"/>
                  </a:solidFill>
                  <a:latin typeface="Verdana" pitchFamily="34" charset="0"/>
                  <a:ea typeface="SimSun" pitchFamily="2" charset="-122"/>
                </a:defRPr>
              </a:lvl4pPr>
              <a:lvl5pPr marL="2057400" indent="-228600" eaLnBrk="0" hangingPunct="0">
                <a:defRPr>
                  <a:solidFill>
                    <a:schemeClr val="tx1"/>
                  </a:solidFill>
                  <a:latin typeface="Verdana" pitchFamily="34" charset="0"/>
                  <a:ea typeface="SimSun" pitchFamily="2" charset="-122"/>
                </a:defRPr>
              </a:lvl5pPr>
              <a:lvl6pPr marL="2514600" indent="-228600" eaLnBrk="0" fontAlgn="base" hangingPunct="0">
                <a:spcBef>
                  <a:spcPct val="0"/>
                </a:spcBef>
                <a:spcAft>
                  <a:spcPct val="0"/>
                </a:spcAft>
                <a:defRPr>
                  <a:solidFill>
                    <a:schemeClr val="tx1"/>
                  </a:solidFill>
                  <a:latin typeface="Verdana" pitchFamily="34" charset="0"/>
                  <a:ea typeface="SimSun" pitchFamily="2" charset="-122"/>
                </a:defRPr>
              </a:lvl6pPr>
              <a:lvl7pPr marL="2971800" indent="-228600" eaLnBrk="0" fontAlgn="base" hangingPunct="0">
                <a:spcBef>
                  <a:spcPct val="0"/>
                </a:spcBef>
                <a:spcAft>
                  <a:spcPct val="0"/>
                </a:spcAft>
                <a:defRPr>
                  <a:solidFill>
                    <a:schemeClr val="tx1"/>
                  </a:solidFill>
                  <a:latin typeface="Verdana" pitchFamily="34" charset="0"/>
                  <a:ea typeface="SimSun" pitchFamily="2" charset="-122"/>
                </a:defRPr>
              </a:lvl7pPr>
              <a:lvl8pPr marL="3429000" indent="-228600" eaLnBrk="0" fontAlgn="base" hangingPunct="0">
                <a:spcBef>
                  <a:spcPct val="0"/>
                </a:spcBef>
                <a:spcAft>
                  <a:spcPct val="0"/>
                </a:spcAft>
                <a:defRPr>
                  <a:solidFill>
                    <a:schemeClr val="tx1"/>
                  </a:solidFill>
                  <a:latin typeface="Verdana" pitchFamily="34" charset="0"/>
                  <a:ea typeface="SimSun" pitchFamily="2" charset="-122"/>
                </a:defRPr>
              </a:lvl8pPr>
              <a:lvl9pPr marL="3886200" indent="-228600" eaLnBrk="0" fontAlgn="base" hangingPunct="0">
                <a:spcBef>
                  <a:spcPct val="0"/>
                </a:spcBef>
                <a:spcAft>
                  <a:spcPct val="0"/>
                </a:spcAft>
                <a:defRPr>
                  <a:solidFill>
                    <a:schemeClr val="tx1"/>
                  </a:solidFill>
                  <a:latin typeface="Verdana" pitchFamily="34" charset="0"/>
                  <a:ea typeface="SimSun" pitchFamily="2" charset="-122"/>
                </a:defRPr>
              </a:lvl9pPr>
            </a:lstStyle>
            <a:p>
              <a:pPr eaLnBrk="1" hangingPunct="1"/>
              <a:endParaRPr lang="ja-JP" altLang="en-US"/>
            </a:p>
          </p:txBody>
        </p:sp>
      </p:grpSp>
      <p:sp>
        <p:nvSpPr>
          <p:cNvPr id="5" name="雲形吹き出し 4"/>
          <p:cNvSpPr/>
          <p:nvPr/>
        </p:nvSpPr>
        <p:spPr>
          <a:xfrm>
            <a:off x="90017" y="18158"/>
            <a:ext cx="8352928" cy="1584176"/>
          </a:xfrm>
          <a:prstGeom prst="cloud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3" name="タイトル 1"/>
          <p:cNvSpPr>
            <a:spLocks noGrp="1"/>
          </p:cNvSpPr>
          <p:nvPr>
            <p:ph type="title"/>
          </p:nvPr>
        </p:nvSpPr>
        <p:spPr>
          <a:xfrm>
            <a:off x="430029" y="188640"/>
            <a:ext cx="8229600" cy="1143000"/>
          </a:xfrm>
        </p:spPr>
        <p:txBody>
          <a:bodyPr>
            <a:normAutofit/>
          </a:bodyPr>
          <a:lstStyle/>
          <a:p>
            <a:r>
              <a:rPr kumimoji="1" lang="zh-CN" altLang="en-US" sz="6000" b="1" dirty="0" smtClean="0">
                <a:latin typeface="ＭＳ 明朝" panose="02020609040205080304" pitchFamily="17" charset="-128"/>
                <a:ea typeface="ＭＳ 明朝" panose="02020609040205080304" pitchFamily="17" charset="-128"/>
              </a:rPr>
              <a:t>留学日本？</a:t>
            </a:r>
            <a:endParaRPr kumimoji="1" lang="ja-JP" altLang="en-US" sz="6000" b="1" dirty="0">
              <a:latin typeface="ＭＳ 明朝" panose="02020609040205080304" pitchFamily="17" charset="-128"/>
              <a:ea typeface="ＭＳ 明朝" panose="02020609040205080304" pitchFamily="17" charset="-128"/>
            </a:endParaRPr>
          </a:p>
        </p:txBody>
      </p:sp>
      <p:sp>
        <p:nvSpPr>
          <p:cNvPr id="126" name="テキスト ボックス 125"/>
          <p:cNvSpPr txBox="1"/>
          <p:nvPr/>
        </p:nvSpPr>
        <p:spPr>
          <a:xfrm>
            <a:off x="4783798" y="3284984"/>
            <a:ext cx="1400274" cy="523220"/>
          </a:xfrm>
          <a:prstGeom prst="rect">
            <a:avLst/>
          </a:prstGeom>
          <a:noFill/>
        </p:spPr>
        <p:txBody>
          <a:bodyPr wrap="square" rtlCol="0">
            <a:spAutoFit/>
          </a:bodyPr>
          <a:lstStyle/>
          <a:p>
            <a:r>
              <a:rPr kumimoji="1" lang="zh-CN" altLang="en-US" sz="2800" b="1" dirty="0" smtClean="0">
                <a:solidFill>
                  <a:schemeClr val="bg1"/>
                </a:solidFill>
                <a:latin typeface="+mj-ea"/>
                <a:ea typeface="+mj-ea"/>
              </a:rPr>
              <a:t>学校</a:t>
            </a:r>
            <a:endParaRPr kumimoji="1" lang="ja-JP" altLang="en-US" sz="2800" b="1" dirty="0">
              <a:solidFill>
                <a:schemeClr val="bg1"/>
              </a:solidFill>
              <a:latin typeface="+mj-ea"/>
              <a:ea typeface="+mj-ea"/>
            </a:endParaRPr>
          </a:p>
        </p:txBody>
      </p:sp>
      <p:sp>
        <p:nvSpPr>
          <p:cNvPr id="128" name="テキスト ボックス 127"/>
          <p:cNvSpPr txBox="1"/>
          <p:nvPr/>
        </p:nvSpPr>
        <p:spPr>
          <a:xfrm>
            <a:off x="4795993" y="2793651"/>
            <a:ext cx="1618281" cy="523220"/>
          </a:xfrm>
          <a:prstGeom prst="rect">
            <a:avLst/>
          </a:prstGeom>
          <a:noFill/>
        </p:spPr>
        <p:txBody>
          <a:bodyPr wrap="square" rtlCol="0">
            <a:spAutoFit/>
          </a:bodyPr>
          <a:lstStyle/>
          <a:p>
            <a:r>
              <a:rPr kumimoji="1" lang="zh-CN" altLang="en-US" sz="2800" b="1" dirty="0" smtClean="0">
                <a:solidFill>
                  <a:schemeClr val="bg1"/>
                </a:solidFill>
                <a:latin typeface="+mj-ea"/>
                <a:ea typeface="+mj-ea"/>
              </a:rPr>
              <a:t>专业</a:t>
            </a:r>
            <a:endParaRPr kumimoji="1" lang="ja-JP" altLang="en-US" sz="2800" b="1" dirty="0">
              <a:solidFill>
                <a:schemeClr val="bg1"/>
              </a:solidFill>
              <a:latin typeface="+mj-ea"/>
              <a:ea typeface="+mj-ea"/>
            </a:endParaRPr>
          </a:p>
        </p:txBody>
      </p:sp>
      <p:sp>
        <p:nvSpPr>
          <p:cNvPr id="129" name="テキスト ボックス 128"/>
          <p:cNvSpPr txBox="1"/>
          <p:nvPr/>
        </p:nvSpPr>
        <p:spPr>
          <a:xfrm>
            <a:off x="4760548" y="3769876"/>
            <a:ext cx="2285260" cy="523220"/>
          </a:xfrm>
          <a:prstGeom prst="rect">
            <a:avLst/>
          </a:prstGeom>
          <a:noFill/>
        </p:spPr>
        <p:txBody>
          <a:bodyPr wrap="square" rtlCol="0">
            <a:spAutoFit/>
          </a:bodyPr>
          <a:lstStyle/>
          <a:p>
            <a:r>
              <a:rPr kumimoji="1" lang="zh-CN" altLang="en-US" sz="2800" b="1" dirty="0" smtClean="0">
                <a:solidFill>
                  <a:schemeClr val="bg1"/>
                </a:solidFill>
                <a:latin typeface="+mj-ea"/>
                <a:ea typeface="+mj-ea"/>
              </a:rPr>
              <a:t>就业规划</a:t>
            </a:r>
            <a:endParaRPr kumimoji="1" lang="ja-JP" altLang="en-US" sz="2800" b="1" dirty="0">
              <a:solidFill>
                <a:schemeClr val="bg1"/>
              </a:solidFill>
              <a:latin typeface="+mj-ea"/>
              <a:ea typeface="+mj-ea"/>
            </a:endParaRPr>
          </a:p>
        </p:txBody>
      </p:sp>
      <p:sp>
        <p:nvSpPr>
          <p:cNvPr id="130" name="テキスト ボックス 129"/>
          <p:cNvSpPr txBox="1"/>
          <p:nvPr/>
        </p:nvSpPr>
        <p:spPr>
          <a:xfrm>
            <a:off x="4788024" y="4273932"/>
            <a:ext cx="2285260" cy="523220"/>
          </a:xfrm>
          <a:prstGeom prst="rect">
            <a:avLst/>
          </a:prstGeom>
          <a:noFill/>
        </p:spPr>
        <p:txBody>
          <a:bodyPr wrap="square" rtlCol="0">
            <a:spAutoFit/>
          </a:bodyPr>
          <a:lstStyle/>
          <a:p>
            <a:r>
              <a:rPr kumimoji="1" lang="zh-CN" altLang="en-US" sz="2800" b="1" dirty="0" smtClean="0">
                <a:solidFill>
                  <a:schemeClr val="bg1"/>
                </a:solidFill>
                <a:latin typeface="+mj-ea"/>
                <a:ea typeface="+mj-ea"/>
              </a:rPr>
              <a:t>资金问题</a:t>
            </a:r>
            <a:endParaRPr kumimoji="1" lang="ja-JP" altLang="en-US" sz="2800" b="1" dirty="0">
              <a:solidFill>
                <a:schemeClr val="bg1"/>
              </a:solidFill>
              <a:latin typeface="+mj-ea"/>
              <a:ea typeface="+mj-ea"/>
            </a:endParaRPr>
          </a:p>
        </p:txBody>
      </p:sp>
    </p:spTree>
    <p:extLst>
      <p:ext uri="{BB962C8B-B14F-4D97-AF65-F5344CB8AC3E}">
        <p14:creationId xmlns:p14="http://schemas.microsoft.com/office/powerpoint/2010/main" val="4204257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p:cNvGrpSpPr>
            <a:grpSpLocks/>
          </p:cNvGrpSpPr>
          <p:nvPr/>
        </p:nvGrpSpPr>
        <p:grpSpPr bwMode="auto">
          <a:xfrm>
            <a:off x="-132440" y="1240439"/>
            <a:ext cx="9276439" cy="4941888"/>
            <a:chOff x="540" y="900"/>
            <a:chExt cx="4214" cy="3413"/>
          </a:xfrm>
        </p:grpSpPr>
        <p:sp>
          <p:nvSpPr>
            <p:cNvPr id="10" name="Freeform 4"/>
            <p:cNvSpPr>
              <a:spLocks/>
            </p:cNvSpPr>
            <p:nvPr/>
          </p:nvSpPr>
          <p:spPr bwMode="auto">
            <a:xfrm>
              <a:off x="934" y="1066"/>
              <a:ext cx="1150" cy="1665"/>
            </a:xfrm>
            <a:custGeom>
              <a:avLst/>
              <a:gdLst>
                <a:gd name="T0" fmla="*/ 906 w 1150"/>
                <a:gd name="T1" fmla="*/ 174 h 1665"/>
                <a:gd name="T2" fmla="*/ 767 w 1150"/>
                <a:gd name="T3" fmla="*/ 184 h 1665"/>
                <a:gd name="T4" fmla="*/ 639 w 1150"/>
                <a:gd name="T5" fmla="*/ 129 h 1665"/>
                <a:gd name="T6" fmla="*/ 418 w 1150"/>
                <a:gd name="T7" fmla="*/ 92 h 1665"/>
                <a:gd name="T8" fmla="*/ 348 w 1150"/>
                <a:gd name="T9" fmla="*/ 55 h 1665"/>
                <a:gd name="T10" fmla="*/ 232 w 1150"/>
                <a:gd name="T11" fmla="*/ 55 h 1665"/>
                <a:gd name="T12" fmla="*/ 244 w 1150"/>
                <a:gd name="T13" fmla="*/ 110 h 1665"/>
                <a:gd name="T14" fmla="*/ 278 w 1150"/>
                <a:gd name="T15" fmla="*/ 119 h 1665"/>
                <a:gd name="T16" fmla="*/ 267 w 1150"/>
                <a:gd name="T17" fmla="*/ 221 h 1665"/>
                <a:gd name="T18" fmla="*/ 278 w 1150"/>
                <a:gd name="T19" fmla="*/ 239 h 1665"/>
                <a:gd name="T20" fmla="*/ 348 w 1150"/>
                <a:gd name="T21" fmla="*/ 221 h 1665"/>
                <a:gd name="T22" fmla="*/ 337 w 1150"/>
                <a:gd name="T23" fmla="*/ 257 h 1665"/>
                <a:gd name="T24" fmla="*/ 325 w 1150"/>
                <a:gd name="T25" fmla="*/ 294 h 1665"/>
                <a:gd name="T26" fmla="*/ 348 w 1150"/>
                <a:gd name="T27" fmla="*/ 313 h 1665"/>
                <a:gd name="T28" fmla="*/ 360 w 1150"/>
                <a:gd name="T29" fmla="*/ 358 h 1665"/>
                <a:gd name="T30" fmla="*/ 325 w 1150"/>
                <a:gd name="T31" fmla="*/ 469 h 1665"/>
                <a:gd name="T32" fmla="*/ 198 w 1150"/>
                <a:gd name="T33" fmla="*/ 652 h 1665"/>
                <a:gd name="T34" fmla="*/ 186 w 1150"/>
                <a:gd name="T35" fmla="*/ 699 h 1665"/>
                <a:gd name="T36" fmla="*/ 46 w 1150"/>
                <a:gd name="T37" fmla="*/ 644 h 1665"/>
                <a:gd name="T38" fmla="*/ 93 w 1150"/>
                <a:gd name="T39" fmla="*/ 864 h 1665"/>
                <a:gd name="T40" fmla="*/ 139 w 1150"/>
                <a:gd name="T41" fmla="*/ 975 h 1665"/>
                <a:gd name="T42" fmla="*/ 221 w 1150"/>
                <a:gd name="T43" fmla="*/ 1066 h 1665"/>
                <a:gd name="T44" fmla="*/ 302 w 1150"/>
                <a:gd name="T45" fmla="*/ 1094 h 1665"/>
                <a:gd name="T46" fmla="*/ 383 w 1150"/>
                <a:gd name="T47" fmla="*/ 1250 h 1665"/>
                <a:gd name="T48" fmla="*/ 441 w 1150"/>
                <a:gd name="T49" fmla="*/ 1388 h 1665"/>
                <a:gd name="T50" fmla="*/ 511 w 1150"/>
                <a:gd name="T51" fmla="*/ 1526 h 1665"/>
                <a:gd name="T52" fmla="*/ 639 w 1150"/>
                <a:gd name="T53" fmla="*/ 1609 h 1665"/>
                <a:gd name="T54" fmla="*/ 755 w 1150"/>
                <a:gd name="T55" fmla="*/ 1664 h 1665"/>
                <a:gd name="T56" fmla="*/ 847 w 1150"/>
                <a:gd name="T57" fmla="*/ 1489 h 1665"/>
                <a:gd name="T58" fmla="*/ 929 w 1150"/>
                <a:gd name="T59" fmla="*/ 1370 h 1665"/>
                <a:gd name="T60" fmla="*/ 1056 w 1150"/>
                <a:gd name="T61" fmla="*/ 1241 h 1665"/>
                <a:gd name="T62" fmla="*/ 883 w 1150"/>
                <a:gd name="T63" fmla="*/ 1342 h 1665"/>
                <a:gd name="T64" fmla="*/ 743 w 1150"/>
                <a:gd name="T65" fmla="*/ 1351 h 1665"/>
                <a:gd name="T66" fmla="*/ 627 w 1150"/>
                <a:gd name="T67" fmla="*/ 1342 h 1665"/>
                <a:gd name="T68" fmla="*/ 488 w 1150"/>
                <a:gd name="T69" fmla="*/ 1268 h 1665"/>
                <a:gd name="T70" fmla="*/ 406 w 1150"/>
                <a:gd name="T71" fmla="*/ 992 h 1665"/>
                <a:gd name="T72" fmla="*/ 267 w 1150"/>
                <a:gd name="T73" fmla="*/ 828 h 1665"/>
                <a:gd name="T74" fmla="*/ 662 w 1150"/>
                <a:gd name="T75" fmla="*/ 662 h 1665"/>
                <a:gd name="T76" fmla="*/ 615 w 1150"/>
                <a:gd name="T77" fmla="*/ 818 h 1665"/>
                <a:gd name="T78" fmla="*/ 731 w 1150"/>
                <a:gd name="T79" fmla="*/ 846 h 1665"/>
                <a:gd name="T80" fmla="*/ 952 w 1150"/>
                <a:gd name="T81" fmla="*/ 754 h 1665"/>
                <a:gd name="T82" fmla="*/ 963 w 1150"/>
                <a:gd name="T83" fmla="*/ 644 h 1665"/>
                <a:gd name="T84" fmla="*/ 1056 w 1150"/>
                <a:gd name="T85" fmla="*/ 533 h 1665"/>
                <a:gd name="T86" fmla="*/ 1056 w 1150"/>
                <a:gd name="T87" fmla="*/ 515 h 1665"/>
                <a:gd name="T88" fmla="*/ 1149 w 1150"/>
                <a:gd name="T89" fmla="*/ 349 h 1665"/>
                <a:gd name="T90" fmla="*/ 1091 w 1150"/>
                <a:gd name="T91" fmla="*/ 147 h 16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50" h="1665">
                  <a:moveTo>
                    <a:pt x="1068" y="110"/>
                  </a:moveTo>
                  <a:lnTo>
                    <a:pt x="1022" y="147"/>
                  </a:lnTo>
                  <a:lnTo>
                    <a:pt x="906" y="174"/>
                  </a:lnTo>
                  <a:lnTo>
                    <a:pt x="847" y="184"/>
                  </a:lnTo>
                  <a:lnTo>
                    <a:pt x="813" y="184"/>
                  </a:lnTo>
                  <a:lnTo>
                    <a:pt x="767" y="184"/>
                  </a:lnTo>
                  <a:lnTo>
                    <a:pt x="720" y="166"/>
                  </a:lnTo>
                  <a:lnTo>
                    <a:pt x="674" y="147"/>
                  </a:lnTo>
                  <a:lnTo>
                    <a:pt x="639" y="129"/>
                  </a:lnTo>
                  <a:lnTo>
                    <a:pt x="569" y="82"/>
                  </a:lnTo>
                  <a:lnTo>
                    <a:pt x="534" y="46"/>
                  </a:lnTo>
                  <a:lnTo>
                    <a:pt x="418" y="92"/>
                  </a:lnTo>
                  <a:lnTo>
                    <a:pt x="325" y="147"/>
                  </a:lnTo>
                  <a:lnTo>
                    <a:pt x="348" y="92"/>
                  </a:lnTo>
                  <a:lnTo>
                    <a:pt x="348" y="55"/>
                  </a:lnTo>
                  <a:lnTo>
                    <a:pt x="383" y="27"/>
                  </a:lnTo>
                  <a:lnTo>
                    <a:pt x="302" y="0"/>
                  </a:lnTo>
                  <a:lnTo>
                    <a:pt x="232" y="55"/>
                  </a:lnTo>
                  <a:lnTo>
                    <a:pt x="302" y="37"/>
                  </a:lnTo>
                  <a:lnTo>
                    <a:pt x="244" y="101"/>
                  </a:lnTo>
                  <a:lnTo>
                    <a:pt x="244" y="110"/>
                  </a:lnTo>
                  <a:lnTo>
                    <a:pt x="255" y="110"/>
                  </a:lnTo>
                  <a:lnTo>
                    <a:pt x="278" y="92"/>
                  </a:lnTo>
                  <a:lnTo>
                    <a:pt x="278" y="119"/>
                  </a:lnTo>
                  <a:lnTo>
                    <a:pt x="267" y="156"/>
                  </a:lnTo>
                  <a:lnTo>
                    <a:pt x="255" y="184"/>
                  </a:lnTo>
                  <a:lnTo>
                    <a:pt x="267" y="221"/>
                  </a:lnTo>
                  <a:lnTo>
                    <a:pt x="325" y="193"/>
                  </a:lnTo>
                  <a:lnTo>
                    <a:pt x="314" y="202"/>
                  </a:lnTo>
                  <a:lnTo>
                    <a:pt x="278" y="239"/>
                  </a:lnTo>
                  <a:lnTo>
                    <a:pt x="278" y="257"/>
                  </a:lnTo>
                  <a:lnTo>
                    <a:pt x="302" y="257"/>
                  </a:lnTo>
                  <a:lnTo>
                    <a:pt x="348" y="221"/>
                  </a:lnTo>
                  <a:lnTo>
                    <a:pt x="360" y="221"/>
                  </a:lnTo>
                  <a:lnTo>
                    <a:pt x="325" y="257"/>
                  </a:lnTo>
                  <a:lnTo>
                    <a:pt x="337" y="257"/>
                  </a:lnTo>
                  <a:lnTo>
                    <a:pt x="360" y="239"/>
                  </a:lnTo>
                  <a:lnTo>
                    <a:pt x="348" y="266"/>
                  </a:lnTo>
                  <a:lnTo>
                    <a:pt x="325" y="294"/>
                  </a:lnTo>
                  <a:lnTo>
                    <a:pt x="302" y="340"/>
                  </a:lnTo>
                  <a:lnTo>
                    <a:pt x="290" y="368"/>
                  </a:lnTo>
                  <a:lnTo>
                    <a:pt x="348" y="313"/>
                  </a:lnTo>
                  <a:lnTo>
                    <a:pt x="314" y="386"/>
                  </a:lnTo>
                  <a:lnTo>
                    <a:pt x="348" y="349"/>
                  </a:lnTo>
                  <a:lnTo>
                    <a:pt x="360" y="358"/>
                  </a:lnTo>
                  <a:lnTo>
                    <a:pt x="348" y="377"/>
                  </a:lnTo>
                  <a:lnTo>
                    <a:pt x="302" y="469"/>
                  </a:lnTo>
                  <a:lnTo>
                    <a:pt x="325" y="469"/>
                  </a:lnTo>
                  <a:lnTo>
                    <a:pt x="302" y="497"/>
                  </a:lnTo>
                  <a:lnTo>
                    <a:pt x="209" y="625"/>
                  </a:lnTo>
                  <a:lnTo>
                    <a:pt x="198" y="652"/>
                  </a:lnTo>
                  <a:lnTo>
                    <a:pt x="209" y="717"/>
                  </a:lnTo>
                  <a:lnTo>
                    <a:pt x="186" y="717"/>
                  </a:lnTo>
                  <a:lnTo>
                    <a:pt x="186" y="699"/>
                  </a:lnTo>
                  <a:lnTo>
                    <a:pt x="139" y="662"/>
                  </a:lnTo>
                  <a:lnTo>
                    <a:pt x="93" y="625"/>
                  </a:lnTo>
                  <a:lnTo>
                    <a:pt x="46" y="644"/>
                  </a:lnTo>
                  <a:lnTo>
                    <a:pt x="0" y="671"/>
                  </a:lnTo>
                  <a:lnTo>
                    <a:pt x="0" y="708"/>
                  </a:lnTo>
                  <a:lnTo>
                    <a:pt x="93" y="864"/>
                  </a:lnTo>
                  <a:lnTo>
                    <a:pt x="105" y="883"/>
                  </a:lnTo>
                  <a:lnTo>
                    <a:pt x="128" y="928"/>
                  </a:lnTo>
                  <a:lnTo>
                    <a:pt x="139" y="975"/>
                  </a:lnTo>
                  <a:lnTo>
                    <a:pt x="162" y="1020"/>
                  </a:lnTo>
                  <a:lnTo>
                    <a:pt x="174" y="1047"/>
                  </a:lnTo>
                  <a:lnTo>
                    <a:pt x="221" y="1066"/>
                  </a:lnTo>
                  <a:lnTo>
                    <a:pt x="244" y="1029"/>
                  </a:lnTo>
                  <a:lnTo>
                    <a:pt x="278" y="1057"/>
                  </a:lnTo>
                  <a:lnTo>
                    <a:pt x="302" y="1094"/>
                  </a:lnTo>
                  <a:lnTo>
                    <a:pt x="325" y="1139"/>
                  </a:lnTo>
                  <a:lnTo>
                    <a:pt x="360" y="1204"/>
                  </a:lnTo>
                  <a:lnTo>
                    <a:pt x="383" y="1250"/>
                  </a:lnTo>
                  <a:lnTo>
                    <a:pt x="406" y="1296"/>
                  </a:lnTo>
                  <a:lnTo>
                    <a:pt x="430" y="1360"/>
                  </a:lnTo>
                  <a:lnTo>
                    <a:pt x="441" y="1388"/>
                  </a:lnTo>
                  <a:lnTo>
                    <a:pt x="453" y="1443"/>
                  </a:lnTo>
                  <a:lnTo>
                    <a:pt x="476" y="1498"/>
                  </a:lnTo>
                  <a:lnTo>
                    <a:pt x="511" y="1526"/>
                  </a:lnTo>
                  <a:lnTo>
                    <a:pt x="546" y="1554"/>
                  </a:lnTo>
                  <a:lnTo>
                    <a:pt x="592" y="1581"/>
                  </a:lnTo>
                  <a:lnTo>
                    <a:pt x="639" y="1609"/>
                  </a:lnTo>
                  <a:lnTo>
                    <a:pt x="685" y="1636"/>
                  </a:lnTo>
                  <a:lnTo>
                    <a:pt x="720" y="1646"/>
                  </a:lnTo>
                  <a:lnTo>
                    <a:pt x="755" y="1664"/>
                  </a:lnTo>
                  <a:lnTo>
                    <a:pt x="767" y="1627"/>
                  </a:lnTo>
                  <a:lnTo>
                    <a:pt x="824" y="1535"/>
                  </a:lnTo>
                  <a:lnTo>
                    <a:pt x="847" y="1489"/>
                  </a:lnTo>
                  <a:lnTo>
                    <a:pt x="871" y="1452"/>
                  </a:lnTo>
                  <a:lnTo>
                    <a:pt x="906" y="1407"/>
                  </a:lnTo>
                  <a:lnTo>
                    <a:pt x="929" y="1370"/>
                  </a:lnTo>
                  <a:lnTo>
                    <a:pt x="975" y="1323"/>
                  </a:lnTo>
                  <a:lnTo>
                    <a:pt x="999" y="1305"/>
                  </a:lnTo>
                  <a:lnTo>
                    <a:pt x="1056" y="1241"/>
                  </a:lnTo>
                  <a:lnTo>
                    <a:pt x="1056" y="1084"/>
                  </a:lnTo>
                  <a:lnTo>
                    <a:pt x="894" y="1351"/>
                  </a:lnTo>
                  <a:lnTo>
                    <a:pt x="883" y="1342"/>
                  </a:lnTo>
                  <a:lnTo>
                    <a:pt x="906" y="1305"/>
                  </a:lnTo>
                  <a:lnTo>
                    <a:pt x="813" y="1342"/>
                  </a:lnTo>
                  <a:lnTo>
                    <a:pt x="743" y="1351"/>
                  </a:lnTo>
                  <a:lnTo>
                    <a:pt x="708" y="1360"/>
                  </a:lnTo>
                  <a:lnTo>
                    <a:pt x="662" y="1351"/>
                  </a:lnTo>
                  <a:lnTo>
                    <a:pt x="627" y="1342"/>
                  </a:lnTo>
                  <a:lnTo>
                    <a:pt x="546" y="1323"/>
                  </a:lnTo>
                  <a:lnTo>
                    <a:pt x="499" y="1315"/>
                  </a:lnTo>
                  <a:lnTo>
                    <a:pt x="488" y="1268"/>
                  </a:lnTo>
                  <a:lnTo>
                    <a:pt x="465" y="1176"/>
                  </a:lnTo>
                  <a:lnTo>
                    <a:pt x="441" y="1084"/>
                  </a:lnTo>
                  <a:lnTo>
                    <a:pt x="406" y="992"/>
                  </a:lnTo>
                  <a:lnTo>
                    <a:pt x="371" y="901"/>
                  </a:lnTo>
                  <a:lnTo>
                    <a:pt x="337" y="828"/>
                  </a:lnTo>
                  <a:lnTo>
                    <a:pt x="267" y="828"/>
                  </a:lnTo>
                  <a:lnTo>
                    <a:pt x="348" y="809"/>
                  </a:lnTo>
                  <a:lnTo>
                    <a:pt x="418" y="781"/>
                  </a:lnTo>
                  <a:lnTo>
                    <a:pt x="662" y="662"/>
                  </a:lnTo>
                  <a:lnTo>
                    <a:pt x="604" y="754"/>
                  </a:lnTo>
                  <a:lnTo>
                    <a:pt x="592" y="791"/>
                  </a:lnTo>
                  <a:lnTo>
                    <a:pt x="615" y="818"/>
                  </a:lnTo>
                  <a:lnTo>
                    <a:pt x="651" y="836"/>
                  </a:lnTo>
                  <a:lnTo>
                    <a:pt x="674" y="846"/>
                  </a:lnTo>
                  <a:lnTo>
                    <a:pt x="731" y="846"/>
                  </a:lnTo>
                  <a:lnTo>
                    <a:pt x="836" y="809"/>
                  </a:lnTo>
                  <a:lnTo>
                    <a:pt x="917" y="781"/>
                  </a:lnTo>
                  <a:lnTo>
                    <a:pt x="952" y="754"/>
                  </a:lnTo>
                  <a:lnTo>
                    <a:pt x="975" y="736"/>
                  </a:lnTo>
                  <a:lnTo>
                    <a:pt x="975" y="699"/>
                  </a:lnTo>
                  <a:lnTo>
                    <a:pt x="963" y="644"/>
                  </a:lnTo>
                  <a:lnTo>
                    <a:pt x="1022" y="708"/>
                  </a:lnTo>
                  <a:lnTo>
                    <a:pt x="1056" y="726"/>
                  </a:lnTo>
                  <a:lnTo>
                    <a:pt x="1056" y="533"/>
                  </a:lnTo>
                  <a:lnTo>
                    <a:pt x="929" y="497"/>
                  </a:lnTo>
                  <a:lnTo>
                    <a:pt x="917" y="478"/>
                  </a:lnTo>
                  <a:lnTo>
                    <a:pt x="1056" y="515"/>
                  </a:lnTo>
                  <a:lnTo>
                    <a:pt x="1056" y="405"/>
                  </a:lnTo>
                  <a:lnTo>
                    <a:pt x="1149" y="405"/>
                  </a:lnTo>
                  <a:lnTo>
                    <a:pt x="1149" y="349"/>
                  </a:lnTo>
                  <a:lnTo>
                    <a:pt x="1126" y="257"/>
                  </a:lnTo>
                  <a:lnTo>
                    <a:pt x="1115" y="202"/>
                  </a:lnTo>
                  <a:lnTo>
                    <a:pt x="1091" y="147"/>
                  </a:lnTo>
                  <a:lnTo>
                    <a:pt x="1068" y="110"/>
                  </a:lnTo>
                </a:path>
              </a:pathLst>
            </a:custGeom>
            <a:solidFill>
              <a:srgbClr val="FCE6C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Freeform 5"/>
            <p:cNvSpPr>
              <a:spLocks/>
            </p:cNvSpPr>
            <p:nvPr/>
          </p:nvSpPr>
          <p:spPr bwMode="auto">
            <a:xfrm>
              <a:off x="911" y="1682"/>
              <a:ext cx="1080" cy="1068"/>
            </a:xfrm>
            <a:custGeom>
              <a:avLst/>
              <a:gdLst>
                <a:gd name="T0" fmla="*/ 476 w 1080"/>
                <a:gd name="T1" fmla="*/ 892 h 1068"/>
                <a:gd name="T2" fmla="*/ 557 w 1080"/>
                <a:gd name="T3" fmla="*/ 957 h 1068"/>
                <a:gd name="T4" fmla="*/ 650 w 1080"/>
                <a:gd name="T5" fmla="*/ 1012 h 1068"/>
                <a:gd name="T6" fmla="*/ 777 w 1080"/>
                <a:gd name="T7" fmla="*/ 1067 h 1068"/>
                <a:gd name="T8" fmla="*/ 801 w 1080"/>
                <a:gd name="T9" fmla="*/ 1049 h 1068"/>
                <a:gd name="T10" fmla="*/ 859 w 1080"/>
                <a:gd name="T11" fmla="*/ 938 h 1068"/>
                <a:gd name="T12" fmla="*/ 998 w 1080"/>
                <a:gd name="T13" fmla="*/ 745 h 1068"/>
                <a:gd name="T14" fmla="*/ 1079 w 1080"/>
                <a:gd name="T15" fmla="*/ 625 h 1068"/>
                <a:gd name="T16" fmla="*/ 998 w 1080"/>
                <a:gd name="T17" fmla="*/ 708 h 1068"/>
                <a:gd name="T18" fmla="*/ 929 w 1080"/>
                <a:gd name="T19" fmla="*/ 791 h 1068"/>
                <a:gd name="T20" fmla="*/ 870 w 1080"/>
                <a:gd name="T21" fmla="*/ 873 h 1068"/>
                <a:gd name="T22" fmla="*/ 789 w 1080"/>
                <a:gd name="T23" fmla="*/ 1012 h 1068"/>
                <a:gd name="T24" fmla="*/ 743 w 1080"/>
                <a:gd name="T25" fmla="*/ 1030 h 1068"/>
                <a:gd name="T26" fmla="*/ 661 w 1080"/>
                <a:gd name="T27" fmla="*/ 993 h 1068"/>
                <a:gd name="T28" fmla="*/ 569 w 1080"/>
                <a:gd name="T29" fmla="*/ 938 h 1068"/>
                <a:gd name="T30" fmla="*/ 499 w 1080"/>
                <a:gd name="T31" fmla="*/ 883 h 1068"/>
                <a:gd name="T32" fmla="*/ 464 w 1080"/>
                <a:gd name="T33" fmla="*/ 773 h 1068"/>
                <a:gd name="T34" fmla="*/ 430 w 1080"/>
                <a:gd name="T35" fmla="*/ 681 h 1068"/>
                <a:gd name="T36" fmla="*/ 383 w 1080"/>
                <a:gd name="T37" fmla="*/ 589 h 1068"/>
                <a:gd name="T38" fmla="*/ 325 w 1080"/>
                <a:gd name="T39" fmla="*/ 478 h 1068"/>
                <a:gd name="T40" fmla="*/ 267 w 1080"/>
                <a:gd name="T41" fmla="*/ 414 h 1068"/>
                <a:gd name="T42" fmla="*/ 198 w 1080"/>
                <a:gd name="T43" fmla="*/ 432 h 1068"/>
                <a:gd name="T44" fmla="*/ 162 w 1080"/>
                <a:gd name="T45" fmla="*/ 359 h 1068"/>
                <a:gd name="T46" fmla="*/ 128 w 1080"/>
                <a:gd name="T47" fmla="*/ 267 h 1068"/>
                <a:gd name="T48" fmla="*/ 23 w 1080"/>
                <a:gd name="T49" fmla="*/ 92 h 1068"/>
                <a:gd name="T50" fmla="*/ 70 w 1080"/>
                <a:gd name="T51" fmla="*/ 28 h 1068"/>
                <a:gd name="T52" fmla="*/ 162 w 1080"/>
                <a:gd name="T53" fmla="*/ 46 h 1068"/>
                <a:gd name="T54" fmla="*/ 209 w 1080"/>
                <a:gd name="T55" fmla="*/ 102 h 1068"/>
                <a:gd name="T56" fmla="*/ 209 w 1080"/>
                <a:gd name="T57" fmla="*/ 74 h 1068"/>
                <a:gd name="T58" fmla="*/ 116 w 1080"/>
                <a:gd name="T59" fmla="*/ 0 h 1068"/>
                <a:gd name="T60" fmla="*/ 0 w 1080"/>
                <a:gd name="T61" fmla="*/ 46 h 1068"/>
                <a:gd name="T62" fmla="*/ 35 w 1080"/>
                <a:gd name="T63" fmla="*/ 175 h 1068"/>
                <a:gd name="T64" fmla="*/ 116 w 1080"/>
                <a:gd name="T65" fmla="*/ 304 h 1068"/>
                <a:gd name="T66" fmla="*/ 139 w 1080"/>
                <a:gd name="T67" fmla="*/ 377 h 1068"/>
                <a:gd name="T68" fmla="*/ 162 w 1080"/>
                <a:gd name="T69" fmla="*/ 478 h 1068"/>
                <a:gd name="T70" fmla="*/ 232 w 1080"/>
                <a:gd name="T71" fmla="*/ 506 h 1068"/>
                <a:gd name="T72" fmla="*/ 278 w 1080"/>
                <a:gd name="T73" fmla="*/ 506 h 1068"/>
                <a:gd name="T74" fmla="*/ 337 w 1080"/>
                <a:gd name="T75" fmla="*/ 579 h 1068"/>
                <a:gd name="T76" fmla="*/ 371 w 1080"/>
                <a:gd name="T77" fmla="*/ 644 h 1068"/>
                <a:gd name="T78" fmla="*/ 418 w 1080"/>
                <a:gd name="T79" fmla="*/ 708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80" h="1068">
                  <a:moveTo>
                    <a:pt x="464" y="865"/>
                  </a:moveTo>
                  <a:lnTo>
                    <a:pt x="476" y="892"/>
                  </a:lnTo>
                  <a:lnTo>
                    <a:pt x="511" y="929"/>
                  </a:lnTo>
                  <a:lnTo>
                    <a:pt x="557" y="957"/>
                  </a:lnTo>
                  <a:lnTo>
                    <a:pt x="604" y="984"/>
                  </a:lnTo>
                  <a:lnTo>
                    <a:pt x="650" y="1012"/>
                  </a:lnTo>
                  <a:lnTo>
                    <a:pt x="743" y="1057"/>
                  </a:lnTo>
                  <a:lnTo>
                    <a:pt x="777" y="1067"/>
                  </a:lnTo>
                  <a:lnTo>
                    <a:pt x="789" y="1057"/>
                  </a:lnTo>
                  <a:lnTo>
                    <a:pt x="801" y="1049"/>
                  </a:lnTo>
                  <a:lnTo>
                    <a:pt x="847" y="957"/>
                  </a:lnTo>
                  <a:lnTo>
                    <a:pt x="859" y="938"/>
                  </a:lnTo>
                  <a:lnTo>
                    <a:pt x="929" y="818"/>
                  </a:lnTo>
                  <a:lnTo>
                    <a:pt x="998" y="745"/>
                  </a:lnTo>
                  <a:lnTo>
                    <a:pt x="1079" y="671"/>
                  </a:lnTo>
                  <a:lnTo>
                    <a:pt x="1079" y="625"/>
                  </a:lnTo>
                  <a:lnTo>
                    <a:pt x="1021" y="689"/>
                  </a:lnTo>
                  <a:lnTo>
                    <a:pt x="998" y="708"/>
                  </a:lnTo>
                  <a:lnTo>
                    <a:pt x="952" y="754"/>
                  </a:lnTo>
                  <a:lnTo>
                    <a:pt x="929" y="791"/>
                  </a:lnTo>
                  <a:lnTo>
                    <a:pt x="893" y="837"/>
                  </a:lnTo>
                  <a:lnTo>
                    <a:pt x="870" y="873"/>
                  </a:lnTo>
                  <a:lnTo>
                    <a:pt x="847" y="920"/>
                  </a:lnTo>
                  <a:lnTo>
                    <a:pt x="789" y="1012"/>
                  </a:lnTo>
                  <a:lnTo>
                    <a:pt x="777" y="1049"/>
                  </a:lnTo>
                  <a:lnTo>
                    <a:pt x="743" y="1030"/>
                  </a:lnTo>
                  <a:lnTo>
                    <a:pt x="708" y="1021"/>
                  </a:lnTo>
                  <a:lnTo>
                    <a:pt x="661" y="993"/>
                  </a:lnTo>
                  <a:lnTo>
                    <a:pt x="615" y="965"/>
                  </a:lnTo>
                  <a:lnTo>
                    <a:pt x="569" y="938"/>
                  </a:lnTo>
                  <a:lnTo>
                    <a:pt x="534" y="910"/>
                  </a:lnTo>
                  <a:lnTo>
                    <a:pt x="499" y="883"/>
                  </a:lnTo>
                  <a:lnTo>
                    <a:pt x="476" y="828"/>
                  </a:lnTo>
                  <a:lnTo>
                    <a:pt x="464" y="773"/>
                  </a:lnTo>
                  <a:lnTo>
                    <a:pt x="453" y="745"/>
                  </a:lnTo>
                  <a:lnTo>
                    <a:pt x="430" y="681"/>
                  </a:lnTo>
                  <a:lnTo>
                    <a:pt x="406" y="634"/>
                  </a:lnTo>
                  <a:lnTo>
                    <a:pt x="383" y="589"/>
                  </a:lnTo>
                  <a:lnTo>
                    <a:pt x="348" y="524"/>
                  </a:lnTo>
                  <a:lnTo>
                    <a:pt x="325" y="478"/>
                  </a:lnTo>
                  <a:lnTo>
                    <a:pt x="302" y="442"/>
                  </a:lnTo>
                  <a:lnTo>
                    <a:pt x="267" y="414"/>
                  </a:lnTo>
                  <a:lnTo>
                    <a:pt x="244" y="450"/>
                  </a:lnTo>
                  <a:lnTo>
                    <a:pt x="198" y="432"/>
                  </a:lnTo>
                  <a:lnTo>
                    <a:pt x="186" y="405"/>
                  </a:lnTo>
                  <a:lnTo>
                    <a:pt x="162" y="359"/>
                  </a:lnTo>
                  <a:lnTo>
                    <a:pt x="151" y="313"/>
                  </a:lnTo>
                  <a:lnTo>
                    <a:pt x="128" y="267"/>
                  </a:lnTo>
                  <a:lnTo>
                    <a:pt x="116" y="249"/>
                  </a:lnTo>
                  <a:lnTo>
                    <a:pt x="23" y="92"/>
                  </a:lnTo>
                  <a:lnTo>
                    <a:pt x="23" y="55"/>
                  </a:lnTo>
                  <a:lnTo>
                    <a:pt x="70" y="28"/>
                  </a:lnTo>
                  <a:lnTo>
                    <a:pt x="116" y="10"/>
                  </a:lnTo>
                  <a:lnTo>
                    <a:pt x="162" y="46"/>
                  </a:lnTo>
                  <a:lnTo>
                    <a:pt x="209" y="83"/>
                  </a:lnTo>
                  <a:lnTo>
                    <a:pt x="209" y="102"/>
                  </a:lnTo>
                  <a:lnTo>
                    <a:pt x="232" y="102"/>
                  </a:lnTo>
                  <a:lnTo>
                    <a:pt x="209" y="74"/>
                  </a:lnTo>
                  <a:lnTo>
                    <a:pt x="174" y="28"/>
                  </a:lnTo>
                  <a:lnTo>
                    <a:pt x="116" y="0"/>
                  </a:lnTo>
                  <a:lnTo>
                    <a:pt x="82" y="10"/>
                  </a:lnTo>
                  <a:lnTo>
                    <a:pt x="0" y="46"/>
                  </a:lnTo>
                  <a:lnTo>
                    <a:pt x="0" y="110"/>
                  </a:lnTo>
                  <a:lnTo>
                    <a:pt x="35" y="175"/>
                  </a:lnTo>
                  <a:lnTo>
                    <a:pt x="93" y="267"/>
                  </a:lnTo>
                  <a:lnTo>
                    <a:pt x="116" y="304"/>
                  </a:lnTo>
                  <a:lnTo>
                    <a:pt x="128" y="341"/>
                  </a:lnTo>
                  <a:lnTo>
                    <a:pt x="139" y="377"/>
                  </a:lnTo>
                  <a:lnTo>
                    <a:pt x="151" y="432"/>
                  </a:lnTo>
                  <a:lnTo>
                    <a:pt x="162" y="478"/>
                  </a:lnTo>
                  <a:lnTo>
                    <a:pt x="186" y="487"/>
                  </a:lnTo>
                  <a:lnTo>
                    <a:pt x="232" y="506"/>
                  </a:lnTo>
                  <a:lnTo>
                    <a:pt x="267" y="497"/>
                  </a:lnTo>
                  <a:lnTo>
                    <a:pt x="278" y="506"/>
                  </a:lnTo>
                  <a:lnTo>
                    <a:pt x="314" y="552"/>
                  </a:lnTo>
                  <a:lnTo>
                    <a:pt x="337" y="579"/>
                  </a:lnTo>
                  <a:lnTo>
                    <a:pt x="360" y="607"/>
                  </a:lnTo>
                  <a:lnTo>
                    <a:pt x="371" y="644"/>
                  </a:lnTo>
                  <a:lnTo>
                    <a:pt x="394" y="671"/>
                  </a:lnTo>
                  <a:lnTo>
                    <a:pt x="418" y="708"/>
                  </a:lnTo>
                  <a:lnTo>
                    <a:pt x="464" y="865"/>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Freeform 6"/>
            <p:cNvSpPr>
              <a:spLocks/>
            </p:cNvSpPr>
            <p:nvPr/>
          </p:nvSpPr>
          <p:spPr bwMode="auto">
            <a:xfrm>
              <a:off x="1062" y="1010"/>
              <a:ext cx="941" cy="774"/>
            </a:xfrm>
            <a:custGeom>
              <a:avLst/>
              <a:gdLst>
                <a:gd name="T0" fmla="*/ 58 w 941"/>
                <a:gd name="T1" fmla="*/ 745 h 774"/>
                <a:gd name="T2" fmla="*/ 70 w 941"/>
                <a:gd name="T3" fmla="*/ 708 h 774"/>
                <a:gd name="T4" fmla="*/ 174 w 941"/>
                <a:gd name="T5" fmla="*/ 552 h 774"/>
                <a:gd name="T6" fmla="*/ 174 w 941"/>
                <a:gd name="T7" fmla="*/ 524 h 774"/>
                <a:gd name="T8" fmla="*/ 232 w 941"/>
                <a:gd name="T9" fmla="*/ 414 h 774"/>
                <a:gd name="T10" fmla="*/ 186 w 941"/>
                <a:gd name="T11" fmla="*/ 442 h 774"/>
                <a:gd name="T12" fmla="*/ 162 w 941"/>
                <a:gd name="T13" fmla="*/ 423 h 774"/>
                <a:gd name="T14" fmla="*/ 197 w 941"/>
                <a:gd name="T15" fmla="*/ 350 h 774"/>
                <a:gd name="T16" fmla="*/ 232 w 941"/>
                <a:gd name="T17" fmla="*/ 294 h 774"/>
                <a:gd name="T18" fmla="*/ 197 w 941"/>
                <a:gd name="T19" fmla="*/ 313 h 774"/>
                <a:gd name="T20" fmla="*/ 220 w 941"/>
                <a:gd name="T21" fmla="*/ 276 h 774"/>
                <a:gd name="T22" fmla="*/ 150 w 941"/>
                <a:gd name="T23" fmla="*/ 313 h 774"/>
                <a:gd name="T24" fmla="*/ 186 w 941"/>
                <a:gd name="T25" fmla="*/ 258 h 774"/>
                <a:gd name="T26" fmla="*/ 139 w 941"/>
                <a:gd name="T27" fmla="*/ 276 h 774"/>
                <a:gd name="T28" fmla="*/ 139 w 941"/>
                <a:gd name="T29" fmla="*/ 211 h 774"/>
                <a:gd name="T30" fmla="*/ 150 w 941"/>
                <a:gd name="T31" fmla="*/ 147 h 774"/>
                <a:gd name="T32" fmla="*/ 116 w 941"/>
                <a:gd name="T33" fmla="*/ 166 h 774"/>
                <a:gd name="T34" fmla="*/ 174 w 941"/>
                <a:gd name="T35" fmla="*/ 92 h 774"/>
                <a:gd name="T36" fmla="*/ 174 w 941"/>
                <a:gd name="T37" fmla="*/ 55 h 774"/>
                <a:gd name="T38" fmla="*/ 220 w 941"/>
                <a:gd name="T39" fmla="*/ 110 h 774"/>
                <a:gd name="T40" fmla="*/ 197 w 941"/>
                <a:gd name="T41" fmla="*/ 202 h 774"/>
                <a:gd name="T42" fmla="*/ 406 w 941"/>
                <a:gd name="T43" fmla="*/ 101 h 774"/>
                <a:gd name="T44" fmla="*/ 510 w 941"/>
                <a:gd name="T45" fmla="*/ 184 h 774"/>
                <a:gd name="T46" fmla="*/ 592 w 941"/>
                <a:gd name="T47" fmla="*/ 221 h 774"/>
                <a:gd name="T48" fmla="*/ 685 w 941"/>
                <a:gd name="T49" fmla="*/ 239 h 774"/>
                <a:gd name="T50" fmla="*/ 778 w 941"/>
                <a:gd name="T51" fmla="*/ 230 h 774"/>
                <a:gd name="T52" fmla="*/ 940 w 941"/>
                <a:gd name="T53" fmla="*/ 166 h 774"/>
                <a:gd name="T54" fmla="*/ 894 w 941"/>
                <a:gd name="T55" fmla="*/ 156 h 774"/>
                <a:gd name="T56" fmla="*/ 824 w 941"/>
                <a:gd name="T57" fmla="*/ 184 h 774"/>
                <a:gd name="T58" fmla="*/ 742 w 941"/>
                <a:gd name="T59" fmla="*/ 211 h 774"/>
                <a:gd name="T60" fmla="*/ 778 w 941"/>
                <a:gd name="T61" fmla="*/ 166 h 774"/>
                <a:gd name="T62" fmla="*/ 673 w 941"/>
                <a:gd name="T63" fmla="*/ 202 h 774"/>
                <a:gd name="T64" fmla="*/ 696 w 941"/>
                <a:gd name="T65" fmla="*/ 156 h 774"/>
                <a:gd name="T66" fmla="*/ 662 w 941"/>
                <a:gd name="T67" fmla="*/ 166 h 774"/>
                <a:gd name="T68" fmla="*/ 569 w 941"/>
                <a:gd name="T69" fmla="*/ 156 h 774"/>
                <a:gd name="T70" fmla="*/ 603 w 941"/>
                <a:gd name="T71" fmla="*/ 129 h 774"/>
                <a:gd name="T72" fmla="*/ 510 w 941"/>
                <a:gd name="T73" fmla="*/ 101 h 774"/>
                <a:gd name="T74" fmla="*/ 476 w 941"/>
                <a:gd name="T75" fmla="*/ 46 h 774"/>
                <a:gd name="T76" fmla="*/ 430 w 941"/>
                <a:gd name="T77" fmla="*/ 37 h 774"/>
                <a:gd name="T78" fmla="*/ 313 w 941"/>
                <a:gd name="T79" fmla="*/ 27 h 774"/>
                <a:gd name="T80" fmla="*/ 255 w 941"/>
                <a:gd name="T81" fmla="*/ 9 h 774"/>
                <a:gd name="T82" fmla="*/ 220 w 941"/>
                <a:gd name="T83" fmla="*/ 55 h 774"/>
                <a:gd name="T84" fmla="*/ 81 w 941"/>
                <a:gd name="T85" fmla="*/ 101 h 774"/>
                <a:gd name="T86" fmla="*/ 81 w 941"/>
                <a:gd name="T87" fmla="*/ 258 h 774"/>
                <a:gd name="T88" fmla="*/ 11 w 941"/>
                <a:gd name="T89" fmla="*/ 497 h 774"/>
                <a:gd name="T90" fmla="*/ 23 w 941"/>
                <a:gd name="T91" fmla="*/ 699 h 7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41" h="774">
                  <a:moveTo>
                    <a:pt x="23" y="699"/>
                  </a:moveTo>
                  <a:lnTo>
                    <a:pt x="58" y="745"/>
                  </a:lnTo>
                  <a:lnTo>
                    <a:pt x="81" y="773"/>
                  </a:lnTo>
                  <a:lnTo>
                    <a:pt x="70" y="708"/>
                  </a:lnTo>
                  <a:lnTo>
                    <a:pt x="81" y="681"/>
                  </a:lnTo>
                  <a:lnTo>
                    <a:pt x="174" y="552"/>
                  </a:lnTo>
                  <a:lnTo>
                    <a:pt x="197" y="524"/>
                  </a:lnTo>
                  <a:lnTo>
                    <a:pt x="174" y="524"/>
                  </a:lnTo>
                  <a:lnTo>
                    <a:pt x="220" y="432"/>
                  </a:lnTo>
                  <a:lnTo>
                    <a:pt x="232" y="414"/>
                  </a:lnTo>
                  <a:lnTo>
                    <a:pt x="220" y="405"/>
                  </a:lnTo>
                  <a:lnTo>
                    <a:pt x="186" y="442"/>
                  </a:lnTo>
                  <a:lnTo>
                    <a:pt x="220" y="368"/>
                  </a:lnTo>
                  <a:lnTo>
                    <a:pt x="162" y="423"/>
                  </a:lnTo>
                  <a:lnTo>
                    <a:pt x="174" y="395"/>
                  </a:lnTo>
                  <a:lnTo>
                    <a:pt x="197" y="350"/>
                  </a:lnTo>
                  <a:lnTo>
                    <a:pt x="220" y="322"/>
                  </a:lnTo>
                  <a:lnTo>
                    <a:pt x="232" y="294"/>
                  </a:lnTo>
                  <a:lnTo>
                    <a:pt x="209" y="313"/>
                  </a:lnTo>
                  <a:lnTo>
                    <a:pt x="197" y="313"/>
                  </a:lnTo>
                  <a:lnTo>
                    <a:pt x="232" y="276"/>
                  </a:lnTo>
                  <a:lnTo>
                    <a:pt x="220" y="276"/>
                  </a:lnTo>
                  <a:lnTo>
                    <a:pt x="174" y="313"/>
                  </a:lnTo>
                  <a:lnTo>
                    <a:pt x="150" y="313"/>
                  </a:lnTo>
                  <a:lnTo>
                    <a:pt x="150" y="294"/>
                  </a:lnTo>
                  <a:lnTo>
                    <a:pt x="186" y="258"/>
                  </a:lnTo>
                  <a:lnTo>
                    <a:pt x="197" y="248"/>
                  </a:lnTo>
                  <a:lnTo>
                    <a:pt x="139" y="276"/>
                  </a:lnTo>
                  <a:lnTo>
                    <a:pt x="127" y="239"/>
                  </a:lnTo>
                  <a:lnTo>
                    <a:pt x="139" y="211"/>
                  </a:lnTo>
                  <a:lnTo>
                    <a:pt x="150" y="174"/>
                  </a:lnTo>
                  <a:lnTo>
                    <a:pt x="150" y="147"/>
                  </a:lnTo>
                  <a:lnTo>
                    <a:pt x="127" y="166"/>
                  </a:lnTo>
                  <a:lnTo>
                    <a:pt x="116" y="166"/>
                  </a:lnTo>
                  <a:lnTo>
                    <a:pt x="116" y="156"/>
                  </a:lnTo>
                  <a:lnTo>
                    <a:pt x="174" y="92"/>
                  </a:lnTo>
                  <a:lnTo>
                    <a:pt x="104" y="110"/>
                  </a:lnTo>
                  <a:lnTo>
                    <a:pt x="174" y="55"/>
                  </a:lnTo>
                  <a:lnTo>
                    <a:pt x="255" y="82"/>
                  </a:lnTo>
                  <a:lnTo>
                    <a:pt x="220" y="110"/>
                  </a:lnTo>
                  <a:lnTo>
                    <a:pt x="220" y="147"/>
                  </a:lnTo>
                  <a:lnTo>
                    <a:pt x="197" y="202"/>
                  </a:lnTo>
                  <a:lnTo>
                    <a:pt x="290" y="147"/>
                  </a:lnTo>
                  <a:lnTo>
                    <a:pt x="406" y="101"/>
                  </a:lnTo>
                  <a:lnTo>
                    <a:pt x="441" y="138"/>
                  </a:lnTo>
                  <a:lnTo>
                    <a:pt x="510" y="184"/>
                  </a:lnTo>
                  <a:lnTo>
                    <a:pt x="546" y="202"/>
                  </a:lnTo>
                  <a:lnTo>
                    <a:pt x="592" y="221"/>
                  </a:lnTo>
                  <a:lnTo>
                    <a:pt x="638" y="239"/>
                  </a:lnTo>
                  <a:lnTo>
                    <a:pt x="685" y="239"/>
                  </a:lnTo>
                  <a:lnTo>
                    <a:pt x="719" y="239"/>
                  </a:lnTo>
                  <a:lnTo>
                    <a:pt x="778" y="230"/>
                  </a:lnTo>
                  <a:lnTo>
                    <a:pt x="894" y="202"/>
                  </a:lnTo>
                  <a:lnTo>
                    <a:pt x="940" y="166"/>
                  </a:lnTo>
                  <a:lnTo>
                    <a:pt x="940" y="138"/>
                  </a:lnTo>
                  <a:lnTo>
                    <a:pt x="894" y="156"/>
                  </a:lnTo>
                  <a:lnTo>
                    <a:pt x="858" y="156"/>
                  </a:lnTo>
                  <a:lnTo>
                    <a:pt x="824" y="184"/>
                  </a:lnTo>
                  <a:lnTo>
                    <a:pt x="801" y="184"/>
                  </a:lnTo>
                  <a:lnTo>
                    <a:pt x="742" y="211"/>
                  </a:lnTo>
                  <a:lnTo>
                    <a:pt x="766" y="184"/>
                  </a:lnTo>
                  <a:lnTo>
                    <a:pt x="778" y="166"/>
                  </a:lnTo>
                  <a:lnTo>
                    <a:pt x="742" y="166"/>
                  </a:lnTo>
                  <a:lnTo>
                    <a:pt x="673" y="202"/>
                  </a:lnTo>
                  <a:lnTo>
                    <a:pt x="662" y="193"/>
                  </a:lnTo>
                  <a:lnTo>
                    <a:pt x="696" y="156"/>
                  </a:lnTo>
                  <a:lnTo>
                    <a:pt x="685" y="147"/>
                  </a:lnTo>
                  <a:lnTo>
                    <a:pt x="662" y="166"/>
                  </a:lnTo>
                  <a:lnTo>
                    <a:pt x="626" y="147"/>
                  </a:lnTo>
                  <a:lnTo>
                    <a:pt x="569" y="156"/>
                  </a:lnTo>
                  <a:lnTo>
                    <a:pt x="569" y="147"/>
                  </a:lnTo>
                  <a:lnTo>
                    <a:pt x="603" y="129"/>
                  </a:lnTo>
                  <a:lnTo>
                    <a:pt x="569" y="92"/>
                  </a:lnTo>
                  <a:lnTo>
                    <a:pt x="510" y="101"/>
                  </a:lnTo>
                  <a:lnTo>
                    <a:pt x="546" y="74"/>
                  </a:lnTo>
                  <a:lnTo>
                    <a:pt x="476" y="46"/>
                  </a:lnTo>
                  <a:lnTo>
                    <a:pt x="394" y="55"/>
                  </a:lnTo>
                  <a:lnTo>
                    <a:pt x="430" y="37"/>
                  </a:lnTo>
                  <a:lnTo>
                    <a:pt x="348" y="46"/>
                  </a:lnTo>
                  <a:lnTo>
                    <a:pt x="313" y="27"/>
                  </a:lnTo>
                  <a:lnTo>
                    <a:pt x="290" y="0"/>
                  </a:lnTo>
                  <a:lnTo>
                    <a:pt x="255" y="9"/>
                  </a:lnTo>
                  <a:lnTo>
                    <a:pt x="209" y="18"/>
                  </a:lnTo>
                  <a:lnTo>
                    <a:pt x="220" y="55"/>
                  </a:lnTo>
                  <a:lnTo>
                    <a:pt x="174" y="46"/>
                  </a:lnTo>
                  <a:lnTo>
                    <a:pt x="81" y="101"/>
                  </a:lnTo>
                  <a:lnTo>
                    <a:pt x="70" y="110"/>
                  </a:lnTo>
                  <a:lnTo>
                    <a:pt x="81" y="258"/>
                  </a:lnTo>
                  <a:lnTo>
                    <a:pt x="0" y="414"/>
                  </a:lnTo>
                  <a:lnTo>
                    <a:pt x="11" y="497"/>
                  </a:lnTo>
                  <a:lnTo>
                    <a:pt x="23" y="589"/>
                  </a:lnTo>
                  <a:lnTo>
                    <a:pt x="23" y="69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Freeform 7"/>
            <p:cNvSpPr>
              <a:spLocks/>
            </p:cNvSpPr>
            <p:nvPr/>
          </p:nvSpPr>
          <p:spPr bwMode="auto">
            <a:xfrm>
              <a:off x="1271" y="900"/>
              <a:ext cx="929" cy="571"/>
            </a:xfrm>
            <a:custGeom>
              <a:avLst/>
              <a:gdLst>
                <a:gd name="T0" fmla="*/ 894 w 929"/>
                <a:gd name="T1" fmla="*/ 570 h 571"/>
                <a:gd name="T2" fmla="*/ 905 w 929"/>
                <a:gd name="T3" fmla="*/ 533 h 571"/>
                <a:gd name="T4" fmla="*/ 858 w 929"/>
                <a:gd name="T5" fmla="*/ 441 h 571"/>
                <a:gd name="T6" fmla="*/ 928 w 929"/>
                <a:gd name="T7" fmla="*/ 313 h 571"/>
                <a:gd name="T8" fmla="*/ 882 w 929"/>
                <a:gd name="T9" fmla="*/ 276 h 571"/>
                <a:gd name="T10" fmla="*/ 858 w 929"/>
                <a:gd name="T11" fmla="*/ 248 h 571"/>
                <a:gd name="T12" fmla="*/ 870 w 929"/>
                <a:gd name="T13" fmla="*/ 174 h 571"/>
                <a:gd name="T14" fmla="*/ 789 w 929"/>
                <a:gd name="T15" fmla="*/ 156 h 571"/>
                <a:gd name="T16" fmla="*/ 778 w 929"/>
                <a:gd name="T17" fmla="*/ 138 h 571"/>
                <a:gd name="T18" fmla="*/ 778 w 929"/>
                <a:gd name="T19" fmla="*/ 101 h 571"/>
                <a:gd name="T20" fmla="*/ 638 w 929"/>
                <a:gd name="T21" fmla="*/ 46 h 571"/>
                <a:gd name="T22" fmla="*/ 569 w 929"/>
                <a:gd name="T23" fmla="*/ 74 h 571"/>
                <a:gd name="T24" fmla="*/ 534 w 929"/>
                <a:gd name="T25" fmla="*/ 64 h 571"/>
                <a:gd name="T26" fmla="*/ 337 w 929"/>
                <a:gd name="T27" fmla="*/ 0 h 571"/>
                <a:gd name="T28" fmla="*/ 267 w 929"/>
                <a:gd name="T29" fmla="*/ 37 h 571"/>
                <a:gd name="T30" fmla="*/ 198 w 929"/>
                <a:gd name="T31" fmla="*/ 18 h 571"/>
                <a:gd name="T32" fmla="*/ 151 w 929"/>
                <a:gd name="T33" fmla="*/ 27 h 571"/>
                <a:gd name="T34" fmla="*/ 93 w 929"/>
                <a:gd name="T35" fmla="*/ 55 h 571"/>
                <a:gd name="T36" fmla="*/ 46 w 929"/>
                <a:gd name="T37" fmla="*/ 92 h 571"/>
                <a:gd name="T38" fmla="*/ 0 w 929"/>
                <a:gd name="T39" fmla="*/ 129 h 571"/>
                <a:gd name="T40" fmla="*/ 46 w 929"/>
                <a:gd name="T41" fmla="*/ 119 h 571"/>
                <a:gd name="T42" fmla="*/ 104 w 929"/>
                <a:gd name="T43" fmla="*/ 74 h 571"/>
                <a:gd name="T44" fmla="*/ 174 w 929"/>
                <a:gd name="T45" fmla="*/ 37 h 571"/>
                <a:gd name="T46" fmla="*/ 128 w 929"/>
                <a:gd name="T47" fmla="*/ 64 h 571"/>
                <a:gd name="T48" fmla="*/ 139 w 929"/>
                <a:gd name="T49" fmla="*/ 74 h 571"/>
                <a:gd name="T50" fmla="*/ 232 w 929"/>
                <a:gd name="T51" fmla="*/ 74 h 571"/>
                <a:gd name="T52" fmla="*/ 198 w 929"/>
                <a:gd name="T53" fmla="*/ 92 h 571"/>
                <a:gd name="T54" fmla="*/ 209 w 929"/>
                <a:gd name="T55" fmla="*/ 110 h 571"/>
                <a:gd name="T56" fmla="*/ 255 w 929"/>
                <a:gd name="T57" fmla="*/ 110 h 571"/>
                <a:gd name="T58" fmla="*/ 290 w 929"/>
                <a:gd name="T59" fmla="*/ 119 h 571"/>
                <a:gd name="T60" fmla="*/ 360 w 929"/>
                <a:gd name="T61" fmla="*/ 129 h 571"/>
                <a:gd name="T62" fmla="*/ 383 w 929"/>
                <a:gd name="T63" fmla="*/ 147 h 571"/>
                <a:gd name="T64" fmla="*/ 383 w 929"/>
                <a:gd name="T65" fmla="*/ 156 h 571"/>
                <a:gd name="T66" fmla="*/ 418 w 929"/>
                <a:gd name="T67" fmla="*/ 165 h 571"/>
                <a:gd name="T68" fmla="*/ 383 w 929"/>
                <a:gd name="T69" fmla="*/ 184 h 571"/>
                <a:gd name="T70" fmla="*/ 394 w 929"/>
                <a:gd name="T71" fmla="*/ 193 h 571"/>
                <a:gd name="T72" fmla="*/ 430 w 929"/>
                <a:gd name="T73" fmla="*/ 184 h 571"/>
                <a:gd name="T74" fmla="*/ 476 w 929"/>
                <a:gd name="T75" fmla="*/ 202 h 571"/>
                <a:gd name="T76" fmla="*/ 430 w 929"/>
                <a:gd name="T77" fmla="*/ 221 h 571"/>
                <a:gd name="T78" fmla="*/ 418 w 929"/>
                <a:gd name="T79" fmla="*/ 229 h 571"/>
                <a:gd name="T80" fmla="*/ 430 w 929"/>
                <a:gd name="T81" fmla="*/ 229 h 571"/>
                <a:gd name="T82" fmla="*/ 476 w 929"/>
                <a:gd name="T83" fmla="*/ 229 h 571"/>
                <a:gd name="T84" fmla="*/ 464 w 929"/>
                <a:gd name="T85" fmla="*/ 239 h 571"/>
                <a:gd name="T86" fmla="*/ 510 w 929"/>
                <a:gd name="T87" fmla="*/ 248 h 571"/>
                <a:gd name="T88" fmla="*/ 522 w 929"/>
                <a:gd name="T89" fmla="*/ 239 h 571"/>
                <a:gd name="T90" fmla="*/ 580 w 929"/>
                <a:gd name="T91" fmla="*/ 239 h 571"/>
                <a:gd name="T92" fmla="*/ 569 w 929"/>
                <a:gd name="T93" fmla="*/ 257 h 571"/>
                <a:gd name="T94" fmla="*/ 626 w 929"/>
                <a:gd name="T95" fmla="*/ 248 h 571"/>
                <a:gd name="T96" fmla="*/ 638 w 929"/>
                <a:gd name="T97" fmla="*/ 257 h 571"/>
                <a:gd name="T98" fmla="*/ 731 w 929"/>
                <a:gd name="T99" fmla="*/ 248 h 571"/>
                <a:gd name="T100" fmla="*/ 731 w 929"/>
                <a:gd name="T101" fmla="*/ 276 h 571"/>
                <a:gd name="T102" fmla="*/ 754 w 929"/>
                <a:gd name="T103" fmla="*/ 313 h 571"/>
                <a:gd name="T104" fmla="*/ 778 w 929"/>
                <a:gd name="T105" fmla="*/ 368 h 571"/>
                <a:gd name="T106" fmla="*/ 789 w 929"/>
                <a:gd name="T107" fmla="*/ 423 h 571"/>
                <a:gd name="T108" fmla="*/ 812 w 929"/>
                <a:gd name="T109" fmla="*/ 515 h 571"/>
                <a:gd name="T110" fmla="*/ 812 w 929"/>
                <a:gd name="T111" fmla="*/ 570 h 571"/>
                <a:gd name="T112" fmla="*/ 894 w 929"/>
                <a:gd name="T113" fmla="*/ 570 h 5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9" h="571">
                  <a:moveTo>
                    <a:pt x="894" y="570"/>
                  </a:moveTo>
                  <a:lnTo>
                    <a:pt x="905" y="533"/>
                  </a:lnTo>
                  <a:lnTo>
                    <a:pt x="858" y="441"/>
                  </a:lnTo>
                  <a:lnTo>
                    <a:pt x="928" y="313"/>
                  </a:lnTo>
                  <a:lnTo>
                    <a:pt x="882" y="276"/>
                  </a:lnTo>
                  <a:lnTo>
                    <a:pt x="858" y="248"/>
                  </a:lnTo>
                  <a:lnTo>
                    <a:pt x="870" y="174"/>
                  </a:lnTo>
                  <a:lnTo>
                    <a:pt x="789" y="156"/>
                  </a:lnTo>
                  <a:lnTo>
                    <a:pt x="778" y="138"/>
                  </a:lnTo>
                  <a:lnTo>
                    <a:pt x="778" y="101"/>
                  </a:lnTo>
                  <a:lnTo>
                    <a:pt x="638" y="46"/>
                  </a:lnTo>
                  <a:lnTo>
                    <a:pt x="569" y="74"/>
                  </a:lnTo>
                  <a:lnTo>
                    <a:pt x="534" y="64"/>
                  </a:lnTo>
                  <a:lnTo>
                    <a:pt x="337" y="0"/>
                  </a:lnTo>
                  <a:lnTo>
                    <a:pt x="267" y="37"/>
                  </a:lnTo>
                  <a:lnTo>
                    <a:pt x="198" y="18"/>
                  </a:lnTo>
                  <a:lnTo>
                    <a:pt x="151" y="27"/>
                  </a:lnTo>
                  <a:lnTo>
                    <a:pt x="93" y="55"/>
                  </a:lnTo>
                  <a:lnTo>
                    <a:pt x="46" y="92"/>
                  </a:lnTo>
                  <a:lnTo>
                    <a:pt x="0" y="129"/>
                  </a:lnTo>
                  <a:lnTo>
                    <a:pt x="46" y="119"/>
                  </a:lnTo>
                  <a:lnTo>
                    <a:pt x="104" y="74"/>
                  </a:lnTo>
                  <a:lnTo>
                    <a:pt x="174" y="37"/>
                  </a:lnTo>
                  <a:lnTo>
                    <a:pt x="128" y="64"/>
                  </a:lnTo>
                  <a:lnTo>
                    <a:pt x="139" y="74"/>
                  </a:lnTo>
                  <a:lnTo>
                    <a:pt x="232" y="74"/>
                  </a:lnTo>
                  <a:lnTo>
                    <a:pt x="198" y="92"/>
                  </a:lnTo>
                  <a:lnTo>
                    <a:pt x="209" y="110"/>
                  </a:lnTo>
                  <a:lnTo>
                    <a:pt x="255" y="110"/>
                  </a:lnTo>
                  <a:lnTo>
                    <a:pt x="290" y="119"/>
                  </a:lnTo>
                  <a:lnTo>
                    <a:pt x="360" y="129"/>
                  </a:lnTo>
                  <a:lnTo>
                    <a:pt x="383" y="147"/>
                  </a:lnTo>
                  <a:lnTo>
                    <a:pt x="383" y="156"/>
                  </a:lnTo>
                  <a:lnTo>
                    <a:pt x="418" y="165"/>
                  </a:lnTo>
                  <a:lnTo>
                    <a:pt x="383" y="184"/>
                  </a:lnTo>
                  <a:lnTo>
                    <a:pt x="394" y="193"/>
                  </a:lnTo>
                  <a:lnTo>
                    <a:pt x="430" y="184"/>
                  </a:lnTo>
                  <a:lnTo>
                    <a:pt x="476" y="202"/>
                  </a:lnTo>
                  <a:lnTo>
                    <a:pt x="430" y="221"/>
                  </a:lnTo>
                  <a:lnTo>
                    <a:pt x="418" y="229"/>
                  </a:lnTo>
                  <a:lnTo>
                    <a:pt x="430" y="229"/>
                  </a:lnTo>
                  <a:lnTo>
                    <a:pt x="476" y="229"/>
                  </a:lnTo>
                  <a:lnTo>
                    <a:pt x="464" y="239"/>
                  </a:lnTo>
                  <a:lnTo>
                    <a:pt x="510" y="248"/>
                  </a:lnTo>
                  <a:lnTo>
                    <a:pt x="522" y="239"/>
                  </a:lnTo>
                  <a:lnTo>
                    <a:pt x="580" y="239"/>
                  </a:lnTo>
                  <a:lnTo>
                    <a:pt x="569" y="257"/>
                  </a:lnTo>
                  <a:lnTo>
                    <a:pt x="626" y="248"/>
                  </a:lnTo>
                  <a:lnTo>
                    <a:pt x="638" y="257"/>
                  </a:lnTo>
                  <a:lnTo>
                    <a:pt x="731" y="248"/>
                  </a:lnTo>
                  <a:lnTo>
                    <a:pt x="731" y="276"/>
                  </a:lnTo>
                  <a:lnTo>
                    <a:pt x="754" y="313"/>
                  </a:lnTo>
                  <a:lnTo>
                    <a:pt x="778" y="368"/>
                  </a:lnTo>
                  <a:lnTo>
                    <a:pt x="789" y="423"/>
                  </a:lnTo>
                  <a:lnTo>
                    <a:pt x="812" y="515"/>
                  </a:lnTo>
                  <a:lnTo>
                    <a:pt x="812" y="570"/>
                  </a:lnTo>
                  <a:lnTo>
                    <a:pt x="894" y="57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Freeform 8"/>
            <p:cNvSpPr>
              <a:spLocks/>
            </p:cNvSpPr>
            <p:nvPr/>
          </p:nvSpPr>
          <p:spPr bwMode="auto">
            <a:xfrm>
              <a:off x="1318" y="937"/>
              <a:ext cx="685" cy="286"/>
            </a:xfrm>
            <a:custGeom>
              <a:avLst/>
              <a:gdLst>
                <a:gd name="T0" fmla="*/ 684 w 685"/>
                <a:gd name="T1" fmla="*/ 211 h 286"/>
                <a:gd name="T2" fmla="*/ 591 w 685"/>
                <a:gd name="T3" fmla="*/ 221 h 286"/>
                <a:gd name="T4" fmla="*/ 579 w 685"/>
                <a:gd name="T5" fmla="*/ 211 h 286"/>
                <a:gd name="T6" fmla="*/ 522 w 685"/>
                <a:gd name="T7" fmla="*/ 221 h 286"/>
                <a:gd name="T8" fmla="*/ 533 w 685"/>
                <a:gd name="T9" fmla="*/ 203 h 286"/>
                <a:gd name="T10" fmla="*/ 475 w 685"/>
                <a:gd name="T11" fmla="*/ 203 h 286"/>
                <a:gd name="T12" fmla="*/ 463 w 685"/>
                <a:gd name="T13" fmla="*/ 211 h 286"/>
                <a:gd name="T14" fmla="*/ 417 w 685"/>
                <a:gd name="T15" fmla="*/ 203 h 286"/>
                <a:gd name="T16" fmla="*/ 429 w 685"/>
                <a:gd name="T17" fmla="*/ 193 h 286"/>
                <a:gd name="T18" fmla="*/ 383 w 685"/>
                <a:gd name="T19" fmla="*/ 193 h 286"/>
                <a:gd name="T20" fmla="*/ 371 w 685"/>
                <a:gd name="T21" fmla="*/ 193 h 286"/>
                <a:gd name="T22" fmla="*/ 383 w 685"/>
                <a:gd name="T23" fmla="*/ 184 h 286"/>
                <a:gd name="T24" fmla="*/ 429 w 685"/>
                <a:gd name="T25" fmla="*/ 166 h 286"/>
                <a:gd name="T26" fmla="*/ 383 w 685"/>
                <a:gd name="T27" fmla="*/ 147 h 286"/>
                <a:gd name="T28" fmla="*/ 348 w 685"/>
                <a:gd name="T29" fmla="*/ 156 h 286"/>
                <a:gd name="T30" fmla="*/ 336 w 685"/>
                <a:gd name="T31" fmla="*/ 147 h 286"/>
                <a:gd name="T32" fmla="*/ 371 w 685"/>
                <a:gd name="T33" fmla="*/ 129 h 286"/>
                <a:gd name="T34" fmla="*/ 336 w 685"/>
                <a:gd name="T35" fmla="*/ 119 h 286"/>
                <a:gd name="T36" fmla="*/ 336 w 685"/>
                <a:gd name="T37" fmla="*/ 110 h 286"/>
                <a:gd name="T38" fmla="*/ 313 w 685"/>
                <a:gd name="T39" fmla="*/ 92 h 286"/>
                <a:gd name="T40" fmla="*/ 244 w 685"/>
                <a:gd name="T41" fmla="*/ 82 h 286"/>
                <a:gd name="T42" fmla="*/ 209 w 685"/>
                <a:gd name="T43" fmla="*/ 74 h 286"/>
                <a:gd name="T44" fmla="*/ 162 w 685"/>
                <a:gd name="T45" fmla="*/ 74 h 286"/>
                <a:gd name="T46" fmla="*/ 151 w 685"/>
                <a:gd name="T47" fmla="*/ 55 h 286"/>
                <a:gd name="T48" fmla="*/ 185 w 685"/>
                <a:gd name="T49" fmla="*/ 37 h 286"/>
                <a:gd name="T50" fmla="*/ 93 w 685"/>
                <a:gd name="T51" fmla="*/ 37 h 286"/>
                <a:gd name="T52" fmla="*/ 82 w 685"/>
                <a:gd name="T53" fmla="*/ 27 h 286"/>
                <a:gd name="T54" fmla="*/ 128 w 685"/>
                <a:gd name="T55" fmla="*/ 0 h 286"/>
                <a:gd name="T56" fmla="*/ 58 w 685"/>
                <a:gd name="T57" fmla="*/ 37 h 286"/>
                <a:gd name="T58" fmla="*/ 0 w 685"/>
                <a:gd name="T59" fmla="*/ 82 h 286"/>
                <a:gd name="T60" fmla="*/ 34 w 685"/>
                <a:gd name="T61" fmla="*/ 74 h 286"/>
                <a:gd name="T62" fmla="*/ 58 w 685"/>
                <a:gd name="T63" fmla="*/ 101 h 286"/>
                <a:gd name="T64" fmla="*/ 93 w 685"/>
                <a:gd name="T65" fmla="*/ 119 h 286"/>
                <a:gd name="T66" fmla="*/ 174 w 685"/>
                <a:gd name="T67" fmla="*/ 110 h 286"/>
                <a:gd name="T68" fmla="*/ 139 w 685"/>
                <a:gd name="T69" fmla="*/ 129 h 286"/>
                <a:gd name="T70" fmla="*/ 221 w 685"/>
                <a:gd name="T71" fmla="*/ 119 h 286"/>
                <a:gd name="T72" fmla="*/ 290 w 685"/>
                <a:gd name="T73" fmla="*/ 147 h 286"/>
                <a:gd name="T74" fmla="*/ 255 w 685"/>
                <a:gd name="T75" fmla="*/ 175 h 286"/>
                <a:gd name="T76" fmla="*/ 313 w 685"/>
                <a:gd name="T77" fmla="*/ 166 h 286"/>
                <a:gd name="T78" fmla="*/ 348 w 685"/>
                <a:gd name="T79" fmla="*/ 203 h 286"/>
                <a:gd name="T80" fmla="*/ 313 w 685"/>
                <a:gd name="T81" fmla="*/ 221 h 286"/>
                <a:gd name="T82" fmla="*/ 313 w 685"/>
                <a:gd name="T83" fmla="*/ 230 h 286"/>
                <a:gd name="T84" fmla="*/ 371 w 685"/>
                <a:gd name="T85" fmla="*/ 221 h 286"/>
                <a:gd name="T86" fmla="*/ 406 w 685"/>
                <a:gd name="T87" fmla="*/ 239 h 286"/>
                <a:gd name="T88" fmla="*/ 429 w 685"/>
                <a:gd name="T89" fmla="*/ 221 h 286"/>
                <a:gd name="T90" fmla="*/ 440 w 685"/>
                <a:gd name="T91" fmla="*/ 230 h 286"/>
                <a:gd name="T92" fmla="*/ 406 w 685"/>
                <a:gd name="T93" fmla="*/ 267 h 286"/>
                <a:gd name="T94" fmla="*/ 417 w 685"/>
                <a:gd name="T95" fmla="*/ 276 h 286"/>
                <a:gd name="T96" fmla="*/ 487 w 685"/>
                <a:gd name="T97" fmla="*/ 239 h 286"/>
                <a:gd name="T98" fmla="*/ 522 w 685"/>
                <a:gd name="T99" fmla="*/ 239 h 286"/>
                <a:gd name="T100" fmla="*/ 510 w 685"/>
                <a:gd name="T101" fmla="*/ 258 h 286"/>
                <a:gd name="T102" fmla="*/ 487 w 685"/>
                <a:gd name="T103" fmla="*/ 285 h 286"/>
                <a:gd name="T104" fmla="*/ 545 w 685"/>
                <a:gd name="T105" fmla="*/ 258 h 286"/>
                <a:gd name="T106" fmla="*/ 568 w 685"/>
                <a:gd name="T107" fmla="*/ 258 h 286"/>
                <a:gd name="T108" fmla="*/ 602 w 685"/>
                <a:gd name="T109" fmla="*/ 230 h 286"/>
                <a:gd name="T110" fmla="*/ 638 w 685"/>
                <a:gd name="T111" fmla="*/ 230 h 286"/>
                <a:gd name="T112" fmla="*/ 684 w 685"/>
                <a:gd name="T113" fmla="*/ 211 h 2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5" h="286">
                  <a:moveTo>
                    <a:pt x="684" y="211"/>
                  </a:moveTo>
                  <a:lnTo>
                    <a:pt x="591" y="221"/>
                  </a:lnTo>
                  <a:lnTo>
                    <a:pt x="579" y="211"/>
                  </a:lnTo>
                  <a:lnTo>
                    <a:pt x="522" y="221"/>
                  </a:lnTo>
                  <a:lnTo>
                    <a:pt x="533" y="203"/>
                  </a:lnTo>
                  <a:lnTo>
                    <a:pt x="475" y="203"/>
                  </a:lnTo>
                  <a:lnTo>
                    <a:pt x="463" y="211"/>
                  </a:lnTo>
                  <a:lnTo>
                    <a:pt x="417" y="203"/>
                  </a:lnTo>
                  <a:lnTo>
                    <a:pt x="429" y="193"/>
                  </a:lnTo>
                  <a:lnTo>
                    <a:pt x="383" y="193"/>
                  </a:lnTo>
                  <a:lnTo>
                    <a:pt x="371" y="193"/>
                  </a:lnTo>
                  <a:lnTo>
                    <a:pt x="383" y="184"/>
                  </a:lnTo>
                  <a:lnTo>
                    <a:pt x="429" y="166"/>
                  </a:lnTo>
                  <a:lnTo>
                    <a:pt x="383" y="147"/>
                  </a:lnTo>
                  <a:lnTo>
                    <a:pt x="348" y="156"/>
                  </a:lnTo>
                  <a:lnTo>
                    <a:pt x="336" y="147"/>
                  </a:lnTo>
                  <a:lnTo>
                    <a:pt x="371" y="129"/>
                  </a:lnTo>
                  <a:lnTo>
                    <a:pt x="336" y="119"/>
                  </a:lnTo>
                  <a:lnTo>
                    <a:pt x="336" y="110"/>
                  </a:lnTo>
                  <a:lnTo>
                    <a:pt x="313" y="92"/>
                  </a:lnTo>
                  <a:lnTo>
                    <a:pt x="244" y="82"/>
                  </a:lnTo>
                  <a:lnTo>
                    <a:pt x="209" y="74"/>
                  </a:lnTo>
                  <a:lnTo>
                    <a:pt x="162" y="74"/>
                  </a:lnTo>
                  <a:lnTo>
                    <a:pt x="151" y="55"/>
                  </a:lnTo>
                  <a:lnTo>
                    <a:pt x="185" y="37"/>
                  </a:lnTo>
                  <a:lnTo>
                    <a:pt x="93" y="37"/>
                  </a:lnTo>
                  <a:lnTo>
                    <a:pt x="82" y="27"/>
                  </a:lnTo>
                  <a:lnTo>
                    <a:pt x="128" y="0"/>
                  </a:lnTo>
                  <a:lnTo>
                    <a:pt x="58" y="37"/>
                  </a:lnTo>
                  <a:lnTo>
                    <a:pt x="0" y="82"/>
                  </a:lnTo>
                  <a:lnTo>
                    <a:pt x="34" y="74"/>
                  </a:lnTo>
                  <a:lnTo>
                    <a:pt x="58" y="101"/>
                  </a:lnTo>
                  <a:lnTo>
                    <a:pt x="93" y="119"/>
                  </a:lnTo>
                  <a:lnTo>
                    <a:pt x="174" y="110"/>
                  </a:lnTo>
                  <a:lnTo>
                    <a:pt x="139" y="129"/>
                  </a:lnTo>
                  <a:lnTo>
                    <a:pt x="221" y="119"/>
                  </a:lnTo>
                  <a:lnTo>
                    <a:pt x="290" y="147"/>
                  </a:lnTo>
                  <a:lnTo>
                    <a:pt x="255" y="175"/>
                  </a:lnTo>
                  <a:lnTo>
                    <a:pt x="313" y="166"/>
                  </a:lnTo>
                  <a:lnTo>
                    <a:pt x="348" y="203"/>
                  </a:lnTo>
                  <a:lnTo>
                    <a:pt x="313" y="221"/>
                  </a:lnTo>
                  <a:lnTo>
                    <a:pt x="313" y="230"/>
                  </a:lnTo>
                  <a:lnTo>
                    <a:pt x="371" y="221"/>
                  </a:lnTo>
                  <a:lnTo>
                    <a:pt x="406" y="239"/>
                  </a:lnTo>
                  <a:lnTo>
                    <a:pt x="429" y="221"/>
                  </a:lnTo>
                  <a:lnTo>
                    <a:pt x="440" y="230"/>
                  </a:lnTo>
                  <a:lnTo>
                    <a:pt x="406" y="267"/>
                  </a:lnTo>
                  <a:lnTo>
                    <a:pt x="417" y="276"/>
                  </a:lnTo>
                  <a:lnTo>
                    <a:pt x="487" y="239"/>
                  </a:lnTo>
                  <a:lnTo>
                    <a:pt x="522" y="239"/>
                  </a:lnTo>
                  <a:lnTo>
                    <a:pt x="510" y="258"/>
                  </a:lnTo>
                  <a:lnTo>
                    <a:pt x="487" y="285"/>
                  </a:lnTo>
                  <a:lnTo>
                    <a:pt x="545" y="258"/>
                  </a:lnTo>
                  <a:lnTo>
                    <a:pt x="568" y="258"/>
                  </a:lnTo>
                  <a:lnTo>
                    <a:pt x="602" y="230"/>
                  </a:lnTo>
                  <a:lnTo>
                    <a:pt x="638" y="230"/>
                  </a:lnTo>
                  <a:lnTo>
                    <a:pt x="684" y="211"/>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Freeform 9"/>
            <p:cNvSpPr>
              <a:spLocks/>
            </p:cNvSpPr>
            <p:nvPr/>
          </p:nvSpPr>
          <p:spPr bwMode="auto">
            <a:xfrm>
              <a:off x="958" y="1746"/>
              <a:ext cx="186" cy="277"/>
            </a:xfrm>
            <a:custGeom>
              <a:avLst/>
              <a:gdLst>
                <a:gd name="T0" fmla="*/ 46 w 186"/>
                <a:gd name="T1" fmla="*/ 0 h 277"/>
                <a:gd name="T2" fmla="*/ 0 w 186"/>
                <a:gd name="T3" fmla="*/ 37 h 277"/>
                <a:gd name="T4" fmla="*/ 23 w 186"/>
                <a:gd name="T5" fmla="*/ 37 h 277"/>
                <a:gd name="T6" fmla="*/ 35 w 186"/>
                <a:gd name="T7" fmla="*/ 27 h 277"/>
                <a:gd name="T8" fmla="*/ 46 w 186"/>
                <a:gd name="T9" fmla="*/ 18 h 277"/>
                <a:gd name="T10" fmla="*/ 69 w 186"/>
                <a:gd name="T11" fmla="*/ 27 h 277"/>
                <a:gd name="T12" fmla="*/ 69 w 186"/>
                <a:gd name="T13" fmla="*/ 37 h 277"/>
                <a:gd name="T14" fmla="*/ 81 w 186"/>
                <a:gd name="T15" fmla="*/ 46 h 277"/>
                <a:gd name="T16" fmla="*/ 93 w 186"/>
                <a:gd name="T17" fmla="*/ 64 h 277"/>
                <a:gd name="T18" fmla="*/ 93 w 186"/>
                <a:gd name="T19" fmla="*/ 74 h 277"/>
                <a:gd name="T20" fmla="*/ 104 w 186"/>
                <a:gd name="T21" fmla="*/ 92 h 277"/>
                <a:gd name="T22" fmla="*/ 116 w 186"/>
                <a:gd name="T23" fmla="*/ 101 h 277"/>
                <a:gd name="T24" fmla="*/ 116 w 186"/>
                <a:gd name="T25" fmla="*/ 110 h 277"/>
                <a:gd name="T26" fmla="*/ 116 w 186"/>
                <a:gd name="T27" fmla="*/ 119 h 277"/>
                <a:gd name="T28" fmla="*/ 116 w 186"/>
                <a:gd name="T29" fmla="*/ 138 h 277"/>
                <a:gd name="T30" fmla="*/ 116 w 186"/>
                <a:gd name="T31" fmla="*/ 147 h 277"/>
                <a:gd name="T32" fmla="*/ 104 w 186"/>
                <a:gd name="T33" fmla="*/ 166 h 277"/>
                <a:gd name="T34" fmla="*/ 104 w 186"/>
                <a:gd name="T35" fmla="*/ 184 h 277"/>
                <a:gd name="T36" fmla="*/ 116 w 186"/>
                <a:gd name="T37" fmla="*/ 202 h 277"/>
                <a:gd name="T38" fmla="*/ 116 w 186"/>
                <a:gd name="T39" fmla="*/ 211 h 277"/>
                <a:gd name="T40" fmla="*/ 128 w 186"/>
                <a:gd name="T41" fmla="*/ 221 h 277"/>
                <a:gd name="T42" fmla="*/ 139 w 186"/>
                <a:gd name="T43" fmla="*/ 230 h 277"/>
                <a:gd name="T44" fmla="*/ 139 w 186"/>
                <a:gd name="T45" fmla="*/ 239 h 277"/>
                <a:gd name="T46" fmla="*/ 151 w 186"/>
                <a:gd name="T47" fmla="*/ 248 h 277"/>
                <a:gd name="T48" fmla="*/ 162 w 186"/>
                <a:gd name="T49" fmla="*/ 258 h 277"/>
                <a:gd name="T50" fmla="*/ 162 w 186"/>
                <a:gd name="T51" fmla="*/ 276 h 277"/>
                <a:gd name="T52" fmla="*/ 174 w 186"/>
                <a:gd name="T53" fmla="*/ 276 h 277"/>
                <a:gd name="T54" fmla="*/ 185 w 186"/>
                <a:gd name="T55" fmla="*/ 276 h 277"/>
                <a:gd name="T56" fmla="*/ 174 w 186"/>
                <a:gd name="T57" fmla="*/ 266 h 277"/>
                <a:gd name="T58" fmla="*/ 174 w 186"/>
                <a:gd name="T59" fmla="*/ 258 h 277"/>
                <a:gd name="T60" fmla="*/ 162 w 186"/>
                <a:gd name="T61" fmla="*/ 239 h 277"/>
                <a:gd name="T62" fmla="*/ 162 w 186"/>
                <a:gd name="T63" fmla="*/ 230 h 277"/>
                <a:gd name="T64" fmla="*/ 151 w 186"/>
                <a:gd name="T65" fmla="*/ 221 h 277"/>
                <a:gd name="T66" fmla="*/ 139 w 186"/>
                <a:gd name="T67" fmla="*/ 202 h 277"/>
                <a:gd name="T68" fmla="*/ 139 w 186"/>
                <a:gd name="T69" fmla="*/ 193 h 277"/>
                <a:gd name="T70" fmla="*/ 139 w 186"/>
                <a:gd name="T71" fmla="*/ 184 h 277"/>
                <a:gd name="T72" fmla="*/ 162 w 186"/>
                <a:gd name="T73" fmla="*/ 184 h 277"/>
                <a:gd name="T74" fmla="*/ 174 w 186"/>
                <a:gd name="T75" fmla="*/ 193 h 277"/>
                <a:gd name="T76" fmla="*/ 174 w 186"/>
                <a:gd name="T77" fmla="*/ 184 h 277"/>
                <a:gd name="T78" fmla="*/ 174 w 186"/>
                <a:gd name="T79" fmla="*/ 166 h 277"/>
                <a:gd name="T80" fmla="*/ 162 w 186"/>
                <a:gd name="T81" fmla="*/ 147 h 277"/>
                <a:gd name="T82" fmla="*/ 162 w 186"/>
                <a:gd name="T83" fmla="*/ 138 h 277"/>
                <a:gd name="T84" fmla="*/ 162 w 186"/>
                <a:gd name="T85" fmla="*/ 129 h 277"/>
                <a:gd name="T86" fmla="*/ 151 w 186"/>
                <a:gd name="T87" fmla="*/ 110 h 277"/>
                <a:gd name="T88" fmla="*/ 151 w 186"/>
                <a:gd name="T89" fmla="*/ 101 h 277"/>
                <a:gd name="T90" fmla="*/ 151 w 186"/>
                <a:gd name="T91" fmla="*/ 92 h 277"/>
                <a:gd name="T92" fmla="*/ 139 w 186"/>
                <a:gd name="T93" fmla="*/ 92 h 277"/>
                <a:gd name="T94" fmla="*/ 139 w 186"/>
                <a:gd name="T95" fmla="*/ 74 h 277"/>
                <a:gd name="T96" fmla="*/ 116 w 186"/>
                <a:gd name="T97" fmla="*/ 55 h 277"/>
                <a:gd name="T98" fmla="*/ 104 w 186"/>
                <a:gd name="T99" fmla="*/ 37 h 277"/>
                <a:gd name="T100" fmla="*/ 93 w 186"/>
                <a:gd name="T101" fmla="*/ 37 h 277"/>
                <a:gd name="T102" fmla="*/ 93 w 186"/>
                <a:gd name="T103" fmla="*/ 27 h 277"/>
                <a:gd name="T104" fmla="*/ 69 w 186"/>
                <a:gd name="T105" fmla="*/ 18 h 277"/>
                <a:gd name="T106" fmla="*/ 58 w 186"/>
                <a:gd name="T107" fmla="*/ 0 h 277"/>
                <a:gd name="T108" fmla="*/ 46 w 186"/>
                <a:gd name="T109" fmla="*/ 0 h 2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6" h="277">
                  <a:moveTo>
                    <a:pt x="46" y="0"/>
                  </a:moveTo>
                  <a:lnTo>
                    <a:pt x="0" y="37"/>
                  </a:lnTo>
                  <a:lnTo>
                    <a:pt x="23" y="37"/>
                  </a:lnTo>
                  <a:lnTo>
                    <a:pt x="35" y="27"/>
                  </a:lnTo>
                  <a:lnTo>
                    <a:pt x="46" y="18"/>
                  </a:lnTo>
                  <a:lnTo>
                    <a:pt x="69" y="27"/>
                  </a:lnTo>
                  <a:lnTo>
                    <a:pt x="69" y="37"/>
                  </a:lnTo>
                  <a:lnTo>
                    <a:pt x="81" y="46"/>
                  </a:lnTo>
                  <a:lnTo>
                    <a:pt x="93" y="64"/>
                  </a:lnTo>
                  <a:lnTo>
                    <a:pt x="93" y="74"/>
                  </a:lnTo>
                  <a:lnTo>
                    <a:pt x="104" y="92"/>
                  </a:lnTo>
                  <a:lnTo>
                    <a:pt x="116" y="101"/>
                  </a:lnTo>
                  <a:lnTo>
                    <a:pt x="116" y="110"/>
                  </a:lnTo>
                  <a:lnTo>
                    <a:pt x="116" y="119"/>
                  </a:lnTo>
                  <a:lnTo>
                    <a:pt x="116" y="138"/>
                  </a:lnTo>
                  <a:lnTo>
                    <a:pt x="116" y="147"/>
                  </a:lnTo>
                  <a:lnTo>
                    <a:pt x="104" y="166"/>
                  </a:lnTo>
                  <a:lnTo>
                    <a:pt x="104" y="184"/>
                  </a:lnTo>
                  <a:lnTo>
                    <a:pt x="116" y="202"/>
                  </a:lnTo>
                  <a:lnTo>
                    <a:pt x="116" y="211"/>
                  </a:lnTo>
                  <a:lnTo>
                    <a:pt x="128" y="221"/>
                  </a:lnTo>
                  <a:lnTo>
                    <a:pt x="139" y="230"/>
                  </a:lnTo>
                  <a:lnTo>
                    <a:pt x="139" y="239"/>
                  </a:lnTo>
                  <a:lnTo>
                    <a:pt x="151" y="248"/>
                  </a:lnTo>
                  <a:lnTo>
                    <a:pt x="162" y="258"/>
                  </a:lnTo>
                  <a:lnTo>
                    <a:pt x="162" y="276"/>
                  </a:lnTo>
                  <a:lnTo>
                    <a:pt x="174" y="276"/>
                  </a:lnTo>
                  <a:lnTo>
                    <a:pt x="185" y="276"/>
                  </a:lnTo>
                  <a:lnTo>
                    <a:pt x="174" y="266"/>
                  </a:lnTo>
                  <a:lnTo>
                    <a:pt x="174" y="258"/>
                  </a:lnTo>
                  <a:lnTo>
                    <a:pt x="162" y="239"/>
                  </a:lnTo>
                  <a:lnTo>
                    <a:pt x="162" y="230"/>
                  </a:lnTo>
                  <a:lnTo>
                    <a:pt x="151" y="221"/>
                  </a:lnTo>
                  <a:lnTo>
                    <a:pt x="139" y="202"/>
                  </a:lnTo>
                  <a:lnTo>
                    <a:pt x="139" y="193"/>
                  </a:lnTo>
                  <a:lnTo>
                    <a:pt x="139" y="184"/>
                  </a:lnTo>
                  <a:lnTo>
                    <a:pt x="162" y="184"/>
                  </a:lnTo>
                  <a:lnTo>
                    <a:pt x="174" y="193"/>
                  </a:lnTo>
                  <a:lnTo>
                    <a:pt x="174" y="184"/>
                  </a:lnTo>
                  <a:lnTo>
                    <a:pt x="174" y="166"/>
                  </a:lnTo>
                  <a:lnTo>
                    <a:pt x="162" y="147"/>
                  </a:lnTo>
                  <a:lnTo>
                    <a:pt x="162" y="138"/>
                  </a:lnTo>
                  <a:lnTo>
                    <a:pt x="162" y="129"/>
                  </a:lnTo>
                  <a:lnTo>
                    <a:pt x="151" y="110"/>
                  </a:lnTo>
                  <a:lnTo>
                    <a:pt x="151" y="101"/>
                  </a:lnTo>
                  <a:lnTo>
                    <a:pt x="151" y="92"/>
                  </a:lnTo>
                  <a:lnTo>
                    <a:pt x="139" y="92"/>
                  </a:lnTo>
                  <a:lnTo>
                    <a:pt x="139" y="74"/>
                  </a:lnTo>
                  <a:lnTo>
                    <a:pt x="116" y="55"/>
                  </a:lnTo>
                  <a:lnTo>
                    <a:pt x="104" y="37"/>
                  </a:lnTo>
                  <a:lnTo>
                    <a:pt x="93" y="37"/>
                  </a:lnTo>
                  <a:lnTo>
                    <a:pt x="93" y="27"/>
                  </a:lnTo>
                  <a:lnTo>
                    <a:pt x="69" y="18"/>
                  </a:lnTo>
                  <a:lnTo>
                    <a:pt x="58" y="0"/>
                  </a:lnTo>
                  <a:lnTo>
                    <a:pt x="46"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Freeform 10"/>
            <p:cNvSpPr>
              <a:spLocks/>
            </p:cNvSpPr>
            <p:nvPr/>
          </p:nvSpPr>
          <p:spPr bwMode="auto">
            <a:xfrm>
              <a:off x="1375" y="1534"/>
              <a:ext cx="257" cy="66"/>
            </a:xfrm>
            <a:custGeom>
              <a:avLst/>
              <a:gdLst>
                <a:gd name="T0" fmla="*/ 256 w 257"/>
                <a:gd name="T1" fmla="*/ 0 h 66"/>
                <a:gd name="T2" fmla="*/ 186 w 257"/>
                <a:gd name="T3" fmla="*/ 10 h 66"/>
                <a:gd name="T4" fmla="*/ 105 w 257"/>
                <a:gd name="T5" fmla="*/ 28 h 66"/>
                <a:gd name="T6" fmla="*/ 12 w 257"/>
                <a:gd name="T7" fmla="*/ 55 h 66"/>
                <a:gd name="T8" fmla="*/ 0 w 257"/>
                <a:gd name="T9" fmla="*/ 65 h 66"/>
                <a:gd name="T10" fmla="*/ 105 w 257"/>
                <a:gd name="T11" fmla="*/ 47 h 66"/>
                <a:gd name="T12" fmla="*/ 233 w 257"/>
                <a:gd name="T13" fmla="*/ 28 h 66"/>
                <a:gd name="T14" fmla="*/ 256 w 257"/>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7" h="66">
                  <a:moveTo>
                    <a:pt x="256" y="0"/>
                  </a:moveTo>
                  <a:lnTo>
                    <a:pt x="186" y="10"/>
                  </a:lnTo>
                  <a:lnTo>
                    <a:pt x="105" y="28"/>
                  </a:lnTo>
                  <a:lnTo>
                    <a:pt x="12" y="55"/>
                  </a:lnTo>
                  <a:lnTo>
                    <a:pt x="0" y="65"/>
                  </a:lnTo>
                  <a:lnTo>
                    <a:pt x="105" y="47"/>
                  </a:lnTo>
                  <a:lnTo>
                    <a:pt x="233" y="28"/>
                  </a:lnTo>
                  <a:lnTo>
                    <a:pt x="256"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Freeform 11"/>
            <p:cNvSpPr>
              <a:spLocks/>
            </p:cNvSpPr>
            <p:nvPr/>
          </p:nvSpPr>
          <p:spPr bwMode="auto">
            <a:xfrm>
              <a:off x="1387" y="1350"/>
              <a:ext cx="245" cy="93"/>
            </a:xfrm>
            <a:custGeom>
              <a:avLst/>
              <a:gdLst>
                <a:gd name="T0" fmla="*/ 221 w 245"/>
                <a:gd name="T1" fmla="*/ 0 h 93"/>
                <a:gd name="T2" fmla="*/ 174 w 245"/>
                <a:gd name="T3" fmla="*/ 28 h 93"/>
                <a:gd name="T4" fmla="*/ 174 w 245"/>
                <a:gd name="T5" fmla="*/ 10 h 93"/>
                <a:gd name="T6" fmla="*/ 82 w 245"/>
                <a:gd name="T7" fmla="*/ 46 h 93"/>
                <a:gd name="T8" fmla="*/ 82 w 245"/>
                <a:gd name="T9" fmla="*/ 55 h 93"/>
                <a:gd name="T10" fmla="*/ 82 w 245"/>
                <a:gd name="T11" fmla="*/ 65 h 93"/>
                <a:gd name="T12" fmla="*/ 58 w 245"/>
                <a:gd name="T13" fmla="*/ 65 h 93"/>
                <a:gd name="T14" fmla="*/ 0 w 245"/>
                <a:gd name="T15" fmla="*/ 83 h 93"/>
                <a:gd name="T16" fmla="*/ 0 w 245"/>
                <a:gd name="T17" fmla="*/ 92 h 93"/>
                <a:gd name="T18" fmla="*/ 93 w 245"/>
                <a:gd name="T19" fmla="*/ 83 h 93"/>
                <a:gd name="T20" fmla="*/ 162 w 245"/>
                <a:gd name="T21" fmla="*/ 83 h 93"/>
                <a:gd name="T22" fmla="*/ 244 w 245"/>
                <a:gd name="T23" fmla="*/ 74 h 93"/>
                <a:gd name="T24" fmla="*/ 244 w 245"/>
                <a:gd name="T25" fmla="*/ 65 h 93"/>
                <a:gd name="T26" fmla="*/ 221 w 245"/>
                <a:gd name="T27" fmla="*/ 65 h 93"/>
                <a:gd name="T28" fmla="*/ 209 w 245"/>
                <a:gd name="T29" fmla="*/ 46 h 93"/>
                <a:gd name="T30" fmla="*/ 232 w 245"/>
                <a:gd name="T31" fmla="*/ 37 h 93"/>
                <a:gd name="T32" fmla="*/ 221 w 245"/>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 h="93">
                  <a:moveTo>
                    <a:pt x="221" y="0"/>
                  </a:moveTo>
                  <a:lnTo>
                    <a:pt x="174" y="28"/>
                  </a:lnTo>
                  <a:lnTo>
                    <a:pt x="174" y="10"/>
                  </a:lnTo>
                  <a:lnTo>
                    <a:pt x="82" y="46"/>
                  </a:lnTo>
                  <a:lnTo>
                    <a:pt x="82" y="55"/>
                  </a:lnTo>
                  <a:lnTo>
                    <a:pt x="82" y="65"/>
                  </a:lnTo>
                  <a:lnTo>
                    <a:pt x="58" y="65"/>
                  </a:lnTo>
                  <a:lnTo>
                    <a:pt x="0" y="83"/>
                  </a:lnTo>
                  <a:lnTo>
                    <a:pt x="0" y="92"/>
                  </a:lnTo>
                  <a:lnTo>
                    <a:pt x="93" y="83"/>
                  </a:lnTo>
                  <a:lnTo>
                    <a:pt x="162" y="83"/>
                  </a:lnTo>
                  <a:lnTo>
                    <a:pt x="244" y="74"/>
                  </a:lnTo>
                  <a:lnTo>
                    <a:pt x="244" y="65"/>
                  </a:lnTo>
                  <a:lnTo>
                    <a:pt x="221" y="65"/>
                  </a:lnTo>
                  <a:lnTo>
                    <a:pt x="209" y="46"/>
                  </a:lnTo>
                  <a:lnTo>
                    <a:pt x="232" y="37"/>
                  </a:lnTo>
                  <a:lnTo>
                    <a:pt x="22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Freeform 12"/>
            <p:cNvSpPr>
              <a:spLocks/>
            </p:cNvSpPr>
            <p:nvPr/>
          </p:nvSpPr>
          <p:spPr bwMode="auto">
            <a:xfrm>
              <a:off x="1805" y="1369"/>
              <a:ext cx="245" cy="84"/>
            </a:xfrm>
            <a:custGeom>
              <a:avLst/>
              <a:gdLst>
                <a:gd name="T0" fmla="*/ 0 w 245"/>
                <a:gd name="T1" fmla="*/ 0 h 84"/>
                <a:gd name="T2" fmla="*/ 23 w 245"/>
                <a:gd name="T3" fmla="*/ 0 h 84"/>
                <a:gd name="T4" fmla="*/ 70 w 245"/>
                <a:gd name="T5" fmla="*/ 37 h 84"/>
                <a:gd name="T6" fmla="*/ 82 w 245"/>
                <a:gd name="T7" fmla="*/ 28 h 84"/>
                <a:gd name="T8" fmla="*/ 82 w 245"/>
                <a:gd name="T9" fmla="*/ 10 h 84"/>
                <a:gd name="T10" fmla="*/ 151 w 245"/>
                <a:gd name="T11" fmla="*/ 37 h 84"/>
                <a:gd name="T12" fmla="*/ 151 w 245"/>
                <a:gd name="T13" fmla="*/ 46 h 84"/>
                <a:gd name="T14" fmla="*/ 162 w 245"/>
                <a:gd name="T15" fmla="*/ 65 h 84"/>
                <a:gd name="T16" fmla="*/ 186 w 245"/>
                <a:gd name="T17" fmla="*/ 46 h 84"/>
                <a:gd name="T18" fmla="*/ 244 w 245"/>
                <a:gd name="T19" fmla="*/ 65 h 84"/>
                <a:gd name="T20" fmla="*/ 70 w 245"/>
                <a:gd name="T21" fmla="*/ 83 h 84"/>
                <a:gd name="T22" fmla="*/ 70 w 245"/>
                <a:gd name="T23" fmla="*/ 73 h 84"/>
                <a:gd name="T24" fmla="*/ 0 w 245"/>
                <a:gd name="T25" fmla="*/ 83 h 84"/>
                <a:gd name="T26" fmla="*/ 12 w 245"/>
                <a:gd name="T27" fmla="*/ 37 h 84"/>
                <a:gd name="T28" fmla="*/ 0 w 245"/>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5" h="84">
                  <a:moveTo>
                    <a:pt x="0" y="0"/>
                  </a:moveTo>
                  <a:lnTo>
                    <a:pt x="23" y="0"/>
                  </a:lnTo>
                  <a:lnTo>
                    <a:pt x="70" y="37"/>
                  </a:lnTo>
                  <a:lnTo>
                    <a:pt x="82" y="28"/>
                  </a:lnTo>
                  <a:lnTo>
                    <a:pt x="82" y="10"/>
                  </a:lnTo>
                  <a:lnTo>
                    <a:pt x="151" y="37"/>
                  </a:lnTo>
                  <a:lnTo>
                    <a:pt x="151" y="46"/>
                  </a:lnTo>
                  <a:lnTo>
                    <a:pt x="162" y="65"/>
                  </a:lnTo>
                  <a:lnTo>
                    <a:pt x="186" y="46"/>
                  </a:lnTo>
                  <a:lnTo>
                    <a:pt x="244" y="65"/>
                  </a:lnTo>
                  <a:lnTo>
                    <a:pt x="70" y="83"/>
                  </a:lnTo>
                  <a:lnTo>
                    <a:pt x="70" y="73"/>
                  </a:lnTo>
                  <a:lnTo>
                    <a:pt x="0" y="83"/>
                  </a:lnTo>
                  <a:lnTo>
                    <a:pt x="12" y="37"/>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Freeform 13"/>
            <p:cNvSpPr>
              <a:spLocks/>
            </p:cNvSpPr>
            <p:nvPr/>
          </p:nvSpPr>
          <p:spPr bwMode="auto">
            <a:xfrm>
              <a:off x="1851" y="1544"/>
              <a:ext cx="140" cy="56"/>
            </a:xfrm>
            <a:custGeom>
              <a:avLst/>
              <a:gdLst>
                <a:gd name="T0" fmla="*/ 139 w 140"/>
                <a:gd name="T1" fmla="*/ 37 h 56"/>
                <a:gd name="T2" fmla="*/ 0 w 140"/>
                <a:gd name="T3" fmla="*/ 0 h 56"/>
                <a:gd name="T4" fmla="*/ 12 w 140"/>
                <a:gd name="T5" fmla="*/ 18 h 56"/>
                <a:gd name="T6" fmla="*/ 139 w 140"/>
                <a:gd name="T7" fmla="*/ 55 h 56"/>
                <a:gd name="T8" fmla="*/ 139 w 140"/>
                <a:gd name="T9" fmla="*/ 3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56">
                  <a:moveTo>
                    <a:pt x="139" y="37"/>
                  </a:moveTo>
                  <a:lnTo>
                    <a:pt x="0" y="0"/>
                  </a:lnTo>
                  <a:lnTo>
                    <a:pt x="12" y="18"/>
                  </a:lnTo>
                  <a:lnTo>
                    <a:pt x="139" y="55"/>
                  </a:lnTo>
                  <a:lnTo>
                    <a:pt x="139"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Freeform 14"/>
            <p:cNvSpPr>
              <a:spLocks/>
            </p:cNvSpPr>
            <p:nvPr/>
          </p:nvSpPr>
          <p:spPr bwMode="auto">
            <a:xfrm>
              <a:off x="1271" y="1894"/>
              <a:ext cx="720" cy="533"/>
            </a:xfrm>
            <a:custGeom>
              <a:avLst/>
              <a:gdLst>
                <a:gd name="T0" fmla="*/ 0 w 720"/>
                <a:gd name="T1" fmla="*/ 0 h 533"/>
                <a:gd name="T2" fmla="*/ 34 w 720"/>
                <a:gd name="T3" fmla="*/ 73 h 533"/>
                <a:gd name="T4" fmla="*/ 70 w 720"/>
                <a:gd name="T5" fmla="*/ 165 h 533"/>
                <a:gd name="T6" fmla="*/ 104 w 720"/>
                <a:gd name="T7" fmla="*/ 256 h 533"/>
                <a:gd name="T8" fmla="*/ 128 w 720"/>
                <a:gd name="T9" fmla="*/ 348 h 533"/>
                <a:gd name="T10" fmla="*/ 151 w 720"/>
                <a:gd name="T11" fmla="*/ 440 h 533"/>
                <a:gd name="T12" fmla="*/ 162 w 720"/>
                <a:gd name="T13" fmla="*/ 486 h 533"/>
                <a:gd name="T14" fmla="*/ 209 w 720"/>
                <a:gd name="T15" fmla="*/ 495 h 533"/>
                <a:gd name="T16" fmla="*/ 290 w 720"/>
                <a:gd name="T17" fmla="*/ 514 h 533"/>
                <a:gd name="T18" fmla="*/ 325 w 720"/>
                <a:gd name="T19" fmla="*/ 523 h 533"/>
                <a:gd name="T20" fmla="*/ 371 w 720"/>
                <a:gd name="T21" fmla="*/ 532 h 533"/>
                <a:gd name="T22" fmla="*/ 406 w 720"/>
                <a:gd name="T23" fmla="*/ 523 h 533"/>
                <a:gd name="T24" fmla="*/ 476 w 720"/>
                <a:gd name="T25" fmla="*/ 514 h 533"/>
                <a:gd name="T26" fmla="*/ 569 w 720"/>
                <a:gd name="T27" fmla="*/ 477 h 533"/>
                <a:gd name="T28" fmla="*/ 545 w 720"/>
                <a:gd name="T29" fmla="*/ 514 h 533"/>
                <a:gd name="T30" fmla="*/ 557 w 720"/>
                <a:gd name="T31" fmla="*/ 523 h 533"/>
                <a:gd name="T32" fmla="*/ 719 w 720"/>
                <a:gd name="T33" fmla="*/ 256 h 533"/>
                <a:gd name="T34" fmla="*/ 719 w 720"/>
                <a:gd name="T35" fmla="*/ 201 h 533"/>
                <a:gd name="T36" fmla="*/ 708 w 720"/>
                <a:gd name="T37" fmla="*/ 229 h 533"/>
                <a:gd name="T38" fmla="*/ 696 w 720"/>
                <a:gd name="T39" fmla="*/ 248 h 533"/>
                <a:gd name="T40" fmla="*/ 649 w 720"/>
                <a:gd name="T41" fmla="*/ 312 h 533"/>
                <a:gd name="T42" fmla="*/ 615 w 720"/>
                <a:gd name="T43" fmla="*/ 385 h 533"/>
                <a:gd name="T44" fmla="*/ 569 w 720"/>
                <a:gd name="T45" fmla="*/ 450 h 533"/>
                <a:gd name="T46" fmla="*/ 499 w 720"/>
                <a:gd name="T47" fmla="*/ 486 h 533"/>
                <a:gd name="T48" fmla="*/ 417 w 720"/>
                <a:gd name="T49" fmla="*/ 505 h 533"/>
                <a:gd name="T50" fmla="*/ 337 w 720"/>
                <a:gd name="T51" fmla="*/ 514 h 533"/>
                <a:gd name="T52" fmla="*/ 267 w 720"/>
                <a:gd name="T53" fmla="*/ 495 h 533"/>
                <a:gd name="T54" fmla="*/ 186 w 720"/>
                <a:gd name="T55" fmla="*/ 477 h 533"/>
                <a:gd name="T56" fmla="*/ 128 w 720"/>
                <a:gd name="T57" fmla="*/ 266 h 533"/>
                <a:gd name="T58" fmla="*/ 128 w 720"/>
                <a:gd name="T59" fmla="*/ 248 h 533"/>
                <a:gd name="T60" fmla="*/ 93 w 720"/>
                <a:gd name="T61" fmla="*/ 165 h 533"/>
                <a:gd name="T62" fmla="*/ 58 w 720"/>
                <a:gd name="T63" fmla="*/ 82 h 533"/>
                <a:gd name="T64" fmla="*/ 11 w 720"/>
                <a:gd name="T65" fmla="*/ 0 h 533"/>
                <a:gd name="T66" fmla="*/ 0 w 720"/>
                <a:gd name="T67" fmla="*/ 0 h 5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0" h="533">
                  <a:moveTo>
                    <a:pt x="0" y="0"/>
                  </a:moveTo>
                  <a:lnTo>
                    <a:pt x="34" y="73"/>
                  </a:lnTo>
                  <a:lnTo>
                    <a:pt x="70" y="165"/>
                  </a:lnTo>
                  <a:lnTo>
                    <a:pt x="104" y="256"/>
                  </a:lnTo>
                  <a:lnTo>
                    <a:pt x="128" y="348"/>
                  </a:lnTo>
                  <a:lnTo>
                    <a:pt x="151" y="440"/>
                  </a:lnTo>
                  <a:lnTo>
                    <a:pt x="162" y="486"/>
                  </a:lnTo>
                  <a:lnTo>
                    <a:pt x="209" y="495"/>
                  </a:lnTo>
                  <a:lnTo>
                    <a:pt x="290" y="514"/>
                  </a:lnTo>
                  <a:lnTo>
                    <a:pt x="325" y="523"/>
                  </a:lnTo>
                  <a:lnTo>
                    <a:pt x="371" y="532"/>
                  </a:lnTo>
                  <a:lnTo>
                    <a:pt x="406" y="523"/>
                  </a:lnTo>
                  <a:lnTo>
                    <a:pt x="476" y="514"/>
                  </a:lnTo>
                  <a:lnTo>
                    <a:pt x="569" y="477"/>
                  </a:lnTo>
                  <a:lnTo>
                    <a:pt x="545" y="514"/>
                  </a:lnTo>
                  <a:lnTo>
                    <a:pt x="557" y="523"/>
                  </a:lnTo>
                  <a:lnTo>
                    <a:pt x="719" y="256"/>
                  </a:lnTo>
                  <a:lnTo>
                    <a:pt x="719" y="201"/>
                  </a:lnTo>
                  <a:lnTo>
                    <a:pt x="708" y="229"/>
                  </a:lnTo>
                  <a:lnTo>
                    <a:pt x="696" y="248"/>
                  </a:lnTo>
                  <a:lnTo>
                    <a:pt x="649" y="312"/>
                  </a:lnTo>
                  <a:lnTo>
                    <a:pt x="615" y="385"/>
                  </a:lnTo>
                  <a:lnTo>
                    <a:pt x="569" y="450"/>
                  </a:lnTo>
                  <a:lnTo>
                    <a:pt x="499" y="486"/>
                  </a:lnTo>
                  <a:lnTo>
                    <a:pt x="417" y="505"/>
                  </a:lnTo>
                  <a:lnTo>
                    <a:pt x="337" y="514"/>
                  </a:lnTo>
                  <a:lnTo>
                    <a:pt x="267" y="495"/>
                  </a:lnTo>
                  <a:lnTo>
                    <a:pt x="186" y="477"/>
                  </a:lnTo>
                  <a:lnTo>
                    <a:pt x="128" y="266"/>
                  </a:lnTo>
                  <a:lnTo>
                    <a:pt x="128" y="248"/>
                  </a:lnTo>
                  <a:lnTo>
                    <a:pt x="93" y="165"/>
                  </a:lnTo>
                  <a:lnTo>
                    <a:pt x="58" y="82"/>
                  </a:lnTo>
                  <a:lnTo>
                    <a:pt x="11"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Freeform 15"/>
            <p:cNvSpPr>
              <a:spLocks/>
            </p:cNvSpPr>
            <p:nvPr/>
          </p:nvSpPr>
          <p:spPr bwMode="auto">
            <a:xfrm>
              <a:off x="1282" y="1894"/>
              <a:ext cx="709" cy="257"/>
            </a:xfrm>
            <a:custGeom>
              <a:avLst/>
              <a:gdLst>
                <a:gd name="T0" fmla="*/ 244 w 709"/>
                <a:gd name="T1" fmla="*/ 37 h 257"/>
                <a:gd name="T2" fmla="*/ 0 w 709"/>
                <a:gd name="T3" fmla="*/ 0 h 257"/>
                <a:gd name="T4" fmla="*/ 46 w 709"/>
                <a:gd name="T5" fmla="*/ 82 h 257"/>
                <a:gd name="T6" fmla="*/ 82 w 709"/>
                <a:gd name="T7" fmla="*/ 164 h 257"/>
                <a:gd name="T8" fmla="*/ 117 w 709"/>
                <a:gd name="T9" fmla="*/ 247 h 257"/>
                <a:gd name="T10" fmla="*/ 256 w 709"/>
                <a:gd name="T11" fmla="*/ 256 h 257"/>
                <a:gd name="T12" fmla="*/ 383 w 709"/>
                <a:gd name="T13" fmla="*/ 256 h 257"/>
                <a:gd name="T14" fmla="*/ 534 w 709"/>
                <a:gd name="T15" fmla="*/ 247 h 257"/>
                <a:gd name="T16" fmla="*/ 697 w 709"/>
                <a:gd name="T17" fmla="*/ 229 h 257"/>
                <a:gd name="T18" fmla="*/ 708 w 709"/>
                <a:gd name="T19" fmla="*/ 201 h 257"/>
                <a:gd name="T20" fmla="*/ 708 w 709"/>
                <a:gd name="T21" fmla="*/ 45 h 257"/>
                <a:gd name="T22" fmla="*/ 442 w 709"/>
                <a:gd name="T23" fmla="*/ 45 h 257"/>
                <a:gd name="T24" fmla="*/ 349 w 709"/>
                <a:gd name="T25" fmla="*/ 55 h 257"/>
                <a:gd name="T26" fmla="*/ 326 w 709"/>
                <a:gd name="T27" fmla="*/ 64 h 257"/>
                <a:gd name="T28" fmla="*/ 302 w 709"/>
                <a:gd name="T29" fmla="*/ 55 h 257"/>
                <a:gd name="T30" fmla="*/ 279 w 709"/>
                <a:gd name="T31" fmla="*/ 55 h 257"/>
                <a:gd name="T32" fmla="*/ 244 w 709"/>
                <a:gd name="T33" fmla="*/ 37 h 2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9" h="257">
                  <a:moveTo>
                    <a:pt x="244" y="37"/>
                  </a:moveTo>
                  <a:lnTo>
                    <a:pt x="0" y="0"/>
                  </a:lnTo>
                  <a:lnTo>
                    <a:pt x="46" y="82"/>
                  </a:lnTo>
                  <a:lnTo>
                    <a:pt x="82" y="164"/>
                  </a:lnTo>
                  <a:lnTo>
                    <a:pt x="117" y="247"/>
                  </a:lnTo>
                  <a:lnTo>
                    <a:pt x="256" y="256"/>
                  </a:lnTo>
                  <a:lnTo>
                    <a:pt x="383" y="256"/>
                  </a:lnTo>
                  <a:lnTo>
                    <a:pt x="534" y="247"/>
                  </a:lnTo>
                  <a:lnTo>
                    <a:pt x="697" y="229"/>
                  </a:lnTo>
                  <a:lnTo>
                    <a:pt x="708" y="201"/>
                  </a:lnTo>
                  <a:lnTo>
                    <a:pt x="708" y="45"/>
                  </a:lnTo>
                  <a:lnTo>
                    <a:pt x="442" y="45"/>
                  </a:lnTo>
                  <a:lnTo>
                    <a:pt x="349" y="55"/>
                  </a:lnTo>
                  <a:lnTo>
                    <a:pt x="326" y="64"/>
                  </a:lnTo>
                  <a:lnTo>
                    <a:pt x="302" y="55"/>
                  </a:lnTo>
                  <a:lnTo>
                    <a:pt x="279" y="55"/>
                  </a:lnTo>
                  <a:lnTo>
                    <a:pt x="244" y="37"/>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Freeform 16"/>
            <p:cNvSpPr>
              <a:spLocks/>
            </p:cNvSpPr>
            <p:nvPr/>
          </p:nvSpPr>
          <p:spPr bwMode="auto">
            <a:xfrm>
              <a:off x="1282" y="1710"/>
              <a:ext cx="709" cy="249"/>
            </a:xfrm>
            <a:custGeom>
              <a:avLst/>
              <a:gdLst>
                <a:gd name="T0" fmla="*/ 708 w 709"/>
                <a:gd name="T1" fmla="*/ 82 h 249"/>
                <a:gd name="T2" fmla="*/ 674 w 709"/>
                <a:gd name="T3" fmla="*/ 64 h 249"/>
                <a:gd name="T4" fmla="*/ 615 w 709"/>
                <a:gd name="T5" fmla="*/ 0 h 249"/>
                <a:gd name="T6" fmla="*/ 627 w 709"/>
                <a:gd name="T7" fmla="*/ 55 h 249"/>
                <a:gd name="T8" fmla="*/ 627 w 709"/>
                <a:gd name="T9" fmla="*/ 92 h 249"/>
                <a:gd name="T10" fmla="*/ 604 w 709"/>
                <a:gd name="T11" fmla="*/ 110 h 249"/>
                <a:gd name="T12" fmla="*/ 569 w 709"/>
                <a:gd name="T13" fmla="*/ 138 h 249"/>
                <a:gd name="T14" fmla="*/ 488 w 709"/>
                <a:gd name="T15" fmla="*/ 166 h 249"/>
                <a:gd name="T16" fmla="*/ 383 w 709"/>
                <a:gd name="T17" fmla="*/ 202 h 249"/>
                <a:gd name="T18" fmla="*/ 326 w 709"/>
                <a:gd name="T19" fmla="*/ 202 h 249"/>
                <a:gd name="T20" fmla="*/ 302 w 709"/>
                <a:gd name="T21" fmla="*/ 193 h 249"/>
                <a:gd name="T22" fmla="*/ 267 w 709"/>
                <a:gd name="T23" fmla="*/ 174 h 249"/>
                <a:gd name="T24" fmla="*/ 244 w 709"/>
                <a:gd name="T25" fmla="*/ 147 h 249"/>
                <a:gd name="T26" fmla="*/ 256 w 709"/>
                <a:gd name="T27" fmla="*/ 110 h 249"/>
                <a:gd name="T28" fmla="*/ 314 w 709"/>
                <a:gd name="T29" fmla="*/ 18 h 249"/>
                <a:gd name="T30" fmla="*/ 70 w 709"/>
                <a:gd name="T31" fmla="*/ 138 h 249"/>
                <a:gd name="T32" fmla="*/ 0 w 709"/>
                <a:gd name="T33" fmla="*/ 166 h 249"/>
                <a:gd name="T34" fmla="*/ 70 w 709"/>
                <a:gd name="T35" fmla="*/ 166 h 249"/>
                <a:gd name="T36" fmla="*/ 140 w 709"/>
                <a:gd name="T37" fmla="*/ 147 h 249"/>
                <a:gd name="T38" fmla="*/ 210 w 709"/>
                <a:gd name="T39" fmla="*/ 110 h 249"/>
                <a:gd name="T40" fmla="*/ 210 w 709"/>
                <a:gd name="T41" fmla="*/ 166 h 249"/>
                <a:gd name="T42" fmla="*/ 210 w 709"/>
                <a:gd name="T43" fmla="*/ 184 h 249"/>
                <a:gd name="T44" fmla="*/ 244 w 709"/>
                <a:gd name="T45" fmla="*/ 221 h 249"/>
                <a:gd name="T46" fmla="*/ 279 w 709"/>
                <a:gd name="T47" fmla="*/ 239 h 249"/>
                <a:gd name="T48" fmla="*/ 302 w 709"/>
                <a:gd name="T49" fmla="*/ 239 h 249"/>
                <a:gd name="T50" fmla="*/ 326 w 709"/>
                <a:gd name="T51" fmla="*/ 248 h 249"/>
                <a:gd name="T52" fmla="*/ 349 w 709"/>
                <a:gd name="T53" fmla="*/ 239 h 249"/>
                <a:gd name="T54" fmla="*/ 442 w 709"/>
                <a:gd name="T55" fmla="*/ 230 h 249"/>
                <a:gd name="T56" fmla="*/ 488 w 709"/>
                <a:gd name="T57" fmla="*/ 221 h 249"/>
                <a:gd name="T58" fmla="*/ 534 w 709"/>
                <a:gd name="T59" fmla="*/ 202 h 249"/>
                <a:gd name="T60" fmla="*/ 604 w 709"/>
                <a:gd name="T61" fmla="*/ 166 h 249"/>
                <a:gd name="T62" fmla="*/ 638 w 709"/>
                <a:gd name="T63" fmla="*/ 138 h 249"/>
                <a:gd name="T64" fmla="*/ 662 w 709"/>
                <a:gd name="T65" fmla="*/ 92 h 249"/>
                <a:gd name="T66" fmla="*/ 708 w 709"/>
                <a:gd name="T67" fmla="*/ 110 h 249"/>
                <a:gd name="T68" fmla="*/ 708 w 709"/>
                <a:gd name="T69" fmla="*/ 82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9" h="249">
                  <a:moveTo>
                    <a:pt x="708" y="82"/>
                  </a:moveTo>
                  <a:lnTo>
                    <a:pt x="674" y="64"/>
                  </a:lnTo>
                  <a:lnTo>
                    <a:pt x="615" y="0"/>
                  </a:lnTo>
                  <a:lnTo>
                    <a:pt x="627" y="55"/>
                  </a:lnTo>
                  <a:lnTo>
                    <a:pt x="627" y="92"/>
                  </a:lnTo>
                  <a:lnTo>
                    <a:pt x="604" y="110"/>
                  </a:lnTo>
                  <a:lnTo>
                    <a:pt x="569" y="138"/>
                  </a:lnTo>
                  <a:lnTo>
                    <a:pt x="488" y="166"/>
                  </a:lnTo>
                  <a:lnTo>
                    <a:pt x="383" y="202"/>
                  </a:lnTo>
                  <a:lnTo>
                    <a:pt x="326" y="202"/>
                  </a:lnTo>
                  <a:lnTo>
                    <a:pt x="302" y="193"/>
                  </a:lnTo>
                  <a:lnTo>
                    <a:pt x="267" y="174"/>
                  </a:lnTo>
                  <a:lnTo>
                    <a:pt x="244" y="147"/>
                  </a:lnTo>
                  <a:lnTo>
                    <a:pt x="256" y="110"/>
                  </a:lnTo>
                  <a:lnTo>
                    <a:pt x="314" y="18"/>
                  </a:lnTo>
                  <a:lnTo>
                    <a:pt x="70" y="138"/>
                  </a:lnTo>
                  <a:lnTo>
                    <a:pt x="0" y="166"/>
                  </a:lnTo>
                  <a:lnTo>
                    <a:pt x="70" y="166"/>
                  </a:lnTo>
                  <a:lnTo>
                    <a:pt x="140" y="147"/>
                  </a:lnTo>
                  <a:lnTo>
                    <a:pt x="210" y="110"/>
                  </a:lnTo>
                  <a:lnTo>
                    <a:pt x="210" y="166"/>
                  </a:lnTo>
                  <a:lnTo>
                    <a:pt x="210" y="184"/>
                  </a:lnTo>
                  <a:lnTo>
                    <a:pt x="244" y="221"/>
                  </a:lnTo>
                  <a:lnTo>
                    <a:pt x="279" y="239"/>
                  </a:lnTo>
                  <a:lnTo>
                    <a:pt x="302" y="239"/>
                  </a:lnTo>
                  <a:lnTo>
                    <a:pt x="326" y="248"/>
                  </a:lnTo>
                  <a:lnTo>
                    <a:pt x="349" y="239"/>
                  </a:lnTo>
                  <a:lnTo>
                    <a:pt x="442" y="230"/>
                  </a:lnTo>
                  <a:lnTo>
                    <a:pt x="488" y="221"/>
                  </a:lnTo>
                  <a:lnTo>
                    <a:pt x="534" y="202"/>
                  </a:lnTo>
                  <a:lnTo>
                    <a:pt x="604" y="166"/>
                  </a:lnTo>
                  <a:lnTo>
                    <a:pt x="638" y="138"/>
                  </a:lnTo>
                  <a:lnTo>
                    <a:pt x="662" y="92"/>
                  </a:lnTo>
                  <a:lnTo>
                    <a:pt x="708" y="110"/>
                  </a:lnTo>
                  <a:lnTo>
                    <a:pt x="708" y="8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Freeform 17"/>
            <p:cNvSpPr>
              <a:spLocks/>
            </p:cNvSpPr>
            <p:nvPr/>
          </p:nvSpPr>
          <p:spPr bwMode="auto">
            <a:xfrm>
              <a:off x="1399" y="2123"/>
              <a:ext cx="581" cy="38"/>
            </a:xfrm>
            <a:custGeom>
              <a:avLst/>
              <a:gdLst>
                <a:gd name="T0" fmla="*/ 580 w 581"/>
                <a:gd name="T1" fmla="*/ 0 h 38"/>
                <a:gd name="T2" fmla="*/ 418 w 581"/>
                <a:gd name="T3" fmla="*/ 19 h 38"/>
                <a:gd name="T4" fmla="*/ 266 w 581"/>
                <a:gd name="T5" fmla="*/ 27 h 38"/>
                <a:gd name="T6" fmla="*/ 139 w 581"/>
                <a:gd name="T7" fmla="*/ 27 h 38"/>
                <a:gd name="T8" fmla="*/ 0 w 581"/>
                <a:gd name="T9" fmla="*/ 19 h 38"/>
                <a:gd name="T10" fmla="*/ 0 w 581"/>
                <a:gd name="T11" fmla="*/ 37 h 38"/>
                <a:gd name="T12" fmla="*/ 186 w 581"/>
                <a:gd name="T13" fmla="*/ 37 h 38"/>
                <a:gd name="T14" fmla="*/ 325 w 581"/>
                <a:gd name="T15" fmla="*/ 37 h 38"/>
                <a:gd name="T16" fmla="*/ 441 w 581"/>
                <a:gd name="T17" fmla="*/ 27 h 38"/>
                <a:gd name="T18" fmla="*/ 568 w 581"/>
                <a:gd name="T19" fmla="*/ 19 h 38"/>
                <a:gd name="T20" fmla="*/ 580 w 581"/>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1" h="38">
                  <a:moveTo>
                    <a:pt x="580" y="0"/>
                  </a:moveTo>
                  <a:lnTo>
                    <a:pt x="418" y="19"/>
                  </a:lnTo>
                  <a:lnTo>
                    <a:pt x="266" y="27"/>
                  </a:lnTo>
                  <a:lnTo>
                    <a:pt x="139" y="27"/>
                  </a:lnTo>
                  <a:lnTo>
                    <a:pt x="0" y="19"/>
                  </a:lnTo>
                  <a:lnTo>
                    <a:pt x="0" y="37"/>
                  </a:lnTo>
                  <a:lnTo>
                    <a:pt x="186" y="37"/>
                  </a:lnTo>
                  <a:lnTo>
                    <a:pt x="325" y="37"/>
                  </a:lnTo>
                  <a:lnTo>
                    <a:pt x="441" y="27"/>
                  </a:lnTo>
                  <a:lnTo>
                    <a:pt x="568" y="19"/>
                  </a:lnTo>
                  <a:lnTo>
                    <a:pt x="58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Freeform 18"/>
            <p:cNvSpPr>
              <a:spLocks/>
            </p:cNvSpPr>
            <p:nvPr/>
          </p:nvSpPr>
          <p:spPr bwMode="auto">
            <a:xfrm>
              <a:off x="1399" y="2142"/>
              <a:ext cx="569" cy="267"/>
            </a:xfrm>
            <a:custGeom>
              <a:avLst/>
              <a:gdLst>
                <a:gd name="T0" fmla="*/ 568 w 569"/>
                <a:gd name="T1" fmla="*/ 0 h 267"/>
                <a:gd name="T2" fmla="*/ 441 w 569"/>
                <a:gd name="T3" fmla="*/ 9 h 267"/>
                <a:gd name="T4" fmla="*/ 325 w 569"/>
                <a:gd name="T5" fmla="*/ 18 h 267"/>
                <a:gd name="T6" fmla="*/ 186 w 569"/>
                <a:gd name="T7" fmla="*/ 18 h 267"/>
                <a:gd name="T8" fmla="*/ 0 w 569"/>
                <a:gd name="T9" fmla="*/ 18 h 267"/>
                <a:gd name="T10" fmla="*/ 58 w 569"/>
                <a:gd name="T11" fmla="*/ 229 h 267"/>
                <a:gd name="T12" fmla="*/ 139 w 569"/>
                <a:gd name="T13" fmla="*/ 248 h 267"/>
                <a:gd name="T14" fmla="*/ 209 w 569"/>
                <a:gd name="T15" fmla="*/ 266 h 267"/>
                <a:gd name="T16" fmla="*/ 290 w 569"/>
                <a:gd name="T17" fmla="*/ 257 h 267"/>
                <a:gd name="T18" fmla="*/ 371 w 569"/>
                <a:gd name="T19" fmla="*/ 239 h 267"/>
                <a:gd name="T20" fmla="*/ 441 w 569"/>
                <a:gd name="T21" fmla="*/ 202 h 267"/>
                <a:gd name="T22" fmla="*/ 487 w 569"/>
                <a:gd name="T23" fmla="*/ 137 h 267"/>
                <a:gd name="T24" fmla="*/ 522 w 569"/>
                <a:gd name="T25" fmla="*/ 64 h 267"/>
                <a:gd name="T26" fmla="*/ 568 w 569"/>
                <a:gd name="T27" fmla="*/ 0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9" h="267">
                  <a:moveTo>
                    <a:pt x="568" y="0"/>
                  </a:moveTo>
                  <a:lnTo>
                    <a:pt x="441" y="9"/>
                  </a:lnTo>
                  <a:lnTo>
                    <a:pt x="325" y="18"/>
                  </a:lnTo>
                  <a:lnTo>
                    <a:pt x="186" y="18"/>
                  </a:lnTo>
                  <a:lnTo>
                    <a:pt x="0" y="18"/>
                  </a:lnTo>
                  <a:lnTo>
                    <a:pt x="58" y="229"/>
                  </a:lnTo>
                  <a:lnTo>
                    <a:pt x="139" y="248"/>
                  </a:lnTo>
                  <a:lnTo>
                    <a:pt x="209" y="266"/>
                  </a:lnTo>
                  <a:lnTo>
                    <a:pt x="290" y="257"/>
                  </a:lnTo>
                  <a:lnTo>
                    <a:pt x="371" y="239"/>
                  </a:lnTo>
                  <a:lnTo>
                    <a:pt x="441" y="202"/>
                  </a:lnTo>
                  <a:lnTo>
                    <a:pt x="487" y="137"/>
                  </a:lnTo>
                  <a:lnTo>
                    <a:pt x="522" y="64"/>
                  </a:lnTo>
                  <a:lnTo>
                    <a:pt x="568"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Freeform 19"/>
            <p:cNvSpPr>
              <a:spLocks/>
            </p:cNvSpPr>
            <p:nvPr/>
          </p:nvSpPr>
          <p:spPr bwMode="auto">
            <a:xfrm>
              <a:off x="1202" y="1875"/>
              <a:ext cx="325" cy="56"/>
            </a:xfrm>
            <a:custGeom>
              <a:avLst/>
              <a:gdLst>
                <a:gd name="T0" fmla="*/ 81 w 325"/>
                <a:gd name="T1" fmla="*/ 0 h 56"/>
                <a:gd name="T2" fmla="*/ 0 w 325"/>
                <a:gd name="T3" fmla="*/ 18 h 56"/>
                <a:gd name="T4" fmla="*/ 81 w 325"/>
                <a:gd name="T5" fmla="*/ 18 h 56"/>
                <a:gd name="T6" fmla="*/ 324 w 325"/>
                <a:gd name="T7" fmla="*/ 55 h 56"/>
                <a:gd name="T8" fmla="*/ 290 w 325"/>
                <a:gd name="T9" fmla="*/ 18 h 56"/>
                <a:gd name="T10" fmla="*/ 150 w 325"/>
                <a:gd name="T11" fmla="*/ 0 h 56"/>
                <a:gd name="T12" fmla="*/ 81 w 325"/>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5" h="56">
                  <a:moveTo>
                    <a:pt x="81" y="0"/>
                  </a:moveTo>
                  <a:lnTo>
                    <a:pt x="0" y="18"/>
                  </a:lnTo>
                  <a:lnTo>
                    <a:pt x="81" y="18"/>
                  </a:lnTo>
                  <a:lnTo>
                    <a:pt x="324" y="55"/>
                  </a:lnTo>
                  <a:lnTo>
                    <a:pt x="290" y="18"/>
                  </a:lnTo>
                  <a:lnTo>
                    <a:pt x="150" y="0"/>
                  </a:lnTo>
                  <a:lnTo>
                    <a:pt x="8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Freeform 20"/>
            <p:cNvSpPr>
              <a:spLocks/>
            </p:cNvSpPr>
            <p:nvPr/>
          </p:nvSpPr>
          <p:spPr bwMode="auto">
            <a:xfrm>
              <a:off x="1724" y="1912"/>
              <a:ext cx="267" cy="28"/>
            </a:xfrm>
            <a:custGeom>
              <a:avLst/>
              <a:gdLst>
                <a:gd name="T0" fmla="*/ 266 w 267"/>
                <a:gd name="T1" fmla="*/ 0 h 28"/>
                <a:gd name="T2" fmla="*/ 208 w 267"/>
                <a:gd name="T3" fmla="*/ 0 h 28"/>
                <a:gd name="T4" fmla="*/ 93 w 267"/>
                <a:gd name="T5" fmla="*/ 0 h 28"/>
                <a:gd name="T6" fmla="*/ 46 w 267"/>
                <a:gd name="T7" fmla="*/ 18 h 28"/>
                <a:gd name="T8" fmla="*/ 0 w 267"/>
                <a:gd name="T9" fmla="*/ 27 h 28"/>
                <a:gd name="T10" fmla="*/ 266 w 267"/>
                <a:gd name="T11" fmla="*/ 27 h 28"/>
                <a:gd name="T12" fmla="*/ 266 w 267"/>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28">
                  <a:moveTo>
                    <a:pt x="266" y="0"/>
                  </a:moveTo>
                  <a:lnTo>
                    <a:pt x="208" y="0"/>
                  </a:lnTo>
                  <a:lnTo>
                    <a:pt x="93" y="0"/>
                  </a:lnTo>
                  <a:lnTo>
                    <a:pt x="46" y="18"/>
                  </a:lnTo>
                  <a:lnTo>
                    <a:pt x="0" y="27"/>
                  </a:lnTo>
                  <a:lnTo>
                    <a:pt x="266" y="27"/>
                  </a:lnTo>
                  <a:lnTo>
                    <a:pt x="266"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Freeform 21"/>
            <p:cNvSpPr>
              <a:spLocks/>
            </p:cNvSpPr>
            <p:nvPr/>
          </p:nvSpPr>
          <p:spPr bwMode="auto">
            <a:xfrm>
              <a:off x="1817" y="1802"/>
              <a:ext cx="174" cy="111"/>
            </a:xfrm>
            <a:custGeom>
              <a:avLst/>
              <a:gdLst>
                <a:gd name="T0" fmla="*/ 173 w 174"/>
                <a:gd name="T1" fmla="*/ 18 h 111"/>
                <a:gd name="T2" fmla="*/ 127 w 174"/>
                <a:gd name="T3" fmla="*/ 0 h 111"/>
                <a:gd name="T4" fmla="*/ 104 w 174"/>
                <a:gd name="T5" fmla="*/ 45 h 111"/>
                <a:gd name="T6" fmla="*/ 69 w 174"/>
                <a:gd name="T7" fmla="*/ 73 h 111"/>
                <a:gd name="T8" fmla="*/ 0 w 174"/>
                <a:gd name="T9" fmla="*/ 110 h 111"/>
                <a:gd name="T10" fmla="*/ 116 w 174"/>
                <a:gd name="T11" fmla="*/ 110 h 111"/>
                <a:gd name="T12" fmla="*/ 173 w 174"/>
                <a:gd name="T13" fmla="*/ 110 h 111"/>
                <a:gd name="T14" fmla="*/ 173 w 174"/>
                <a:gd name="T15" fmla="*/ 18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111">
                  <a:moveTo>
                    <a:pt x="173" y="18"/>
                  </a:moveTo>
                  <a:lnTo>
                    <a:pt x="127" y="0"/>
                  </a:lnTo>
                  <a:lnTo>
                    <a:pt x="104" y="45"/>
                  </a:lnTo>
                  <a:lnTo>
                    <a:pt x="69" y="73"/>
                  </a:lnTo>
                  <a:lnTo>
                    <a:pt x="0" y="110"/>
                  </a:lnTo>
                  <a:lnTo>
                    <a:pt x="116" y="110"/>
                  </a:lnTo>
                  <a:lnTo>
                    <a:pt x="173" y="110"/>
                  </a:lnTo>
                  <a:lnTo>
                    <a:pt x="173" y="18"/>
                  </a:lnTo>
                </a:path>
              </a:pathLst>
            </a:custGeom>
            <a:solidFill>
              <a:srgbClr val="FCE6C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Freeform 22"/>
            <p:cNvSpPr>
              <a:spLocks/>
            </p:cNvSpPr>
            <p:nvPr/>
          </p:nvSpPr>
          <p:spPr bwMode="auto">
            <a:xfrm>
              <a:off x="1352" y="1820"/>
              <a:ext cx="141" cy="75"/>
            </a:xfrm>
            <a:custGeom>
              <a:avLst/>
              <a:gdLst>
                <a:gd name="T0" fmla="*/ 140 w 141"/>
                <a:gd name="T1" fmla="*/ 74 h 75"/>
                <a:gd name="T2" fmla="*/ 140 w 141"/>
                <a:gd name="T3" fmla="*/ 56 h 75"/>
                <a:gd name="T4" fmla="*/ 140 w 141"/>
                <a:gd name="T5" fmla="*/ 0 h 75"/>
                <a:gd name="T6" fmla="*/ 70 w 141"/>
                <a:gd name="T7" fmla="*/ 37 h 75"/>
                <a:gd name="T8" fmla="*/ 0 w 141"/>
                <a:gd name="T9" fmla="*/ 56 h 75"/>
                <a:gd name="T10" fmla="*/ 140 w 141"/>
                <a:gd name="T11" fmla="*/ 74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75">
                  <a:moveTo>
                    <a:pt x="140" y="74"/>
                  </a:moveTo>
                  <a:lnTo>
                    <a:pt x="140" y="56"/>
                  </a:lnTo>
                  <a:lnTo>
                    <a:pt x="140" y="0"/>
                  </a:lnTo>
                  <a:lnTo>
                    <a:pt x="70" y="37"/>
                  </a:lnTo>
                  <a:lnTo>
                    <a:pt x="0" y="56"/>
                  </a:lnTo>
                  <a:lnTo>
                    <a:pt x="140" y="74"/>
                  </a:lnTo>
                </a:path>
              </a:pathLst>
            </a:custGeom>
            <a:solidFill>
              <a:srgbClr val="FCE6C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Freeform 23"/>
            <p:cNvSpPr>
              <a:spLocks/>
            </p:cNvSpPr>
            <p:nvPr/>
          </p:nvSpPr>
          <p:spPr bwMode="auto">
            <a:xfrm>
              <a:off x="668" y="2702"/>
              <a:ext cx="685" cy="1069"/>
            </a:xfrm>
            <a:custGeom>
              <a:avLst/>
              <a:gdLst>
                <a:gd name="T0" fmla="*/ 11 w 685"/>
                <a:gd name="T1" fmla="*/ 1068 h 1069"/>
                <a:gd name="T2" fmla="*/ 34 w 685"/>
                <a:gd name="T3" fmla="*/ 1050 h 1069"/>
                <a:gd name="T4" fmla="*/ 23 w 685"/>
                <a:gd name="T5" fmla="*/ 948 h 1069"/>
                <a:gd name="T6" fmla="*/ 243 w 685"/>
                <a:gd name="T7" fmla="*/ 755 h 1069"/>
                <a:gd name="T8" fmla="*/ 243 w 685"/>
                <a:gd name="T9" fmla="*/ 672 h 1069"/>
                <a:gd name="T10" fmla="*/ 220 w 685"/>
                <a:gd name="T11" fmla="*/ 589 h 1069"/>
                <a:gd name="T12" fmla="*/ 197 w 685"/>
                <a:gd name="T13" fmla="*/ 488 h 1069"/>
                <a:gd name="T14" fmla="*/ 174 w 685"/>
                <a:gd name="T15" fmla="*/ 415 h 1069"/>
                <a:gd name="T16" fmla="*/ 139 w 685"/>
                <a:gd name="T17" fmla="*/ 304 h 1069"/>
                <a:gd name="T18" fmla="*/ 313 w 685"/>
                <a:gd name="T19" fmla="*/ 249 h 1069"/>
                <a:gd name="T20" fmla="*/ 290 w 685"/>
                <a:gd name="T21" fmla="*/ 203 h 1069"/>
                <a:gd name="T22" fmla="*/ 522 w 685"/>
                <a:gd name="T23" fmla="*/ 139 h 1069"/>
                <a:gd name="T24" fmla="*/ 475 w 685"/>
                <a:gd name="T25" fmla="*/ 28 h 1069"/>
                <a:gd name="T26" fmla="*/ 684 w 685"/>
                <a:gd name="T27" fmla="*/ 55 h 1069"/>
                <a:gd name="T28" fmla="*/ 661 w 685"/>
                <a:gd name="T29" fmla="*/ 28 h 1069"/>
                <a:gd name="T30" fmla="*/ 452 w 685"/>
                <a:gd name="T31" fmla="*/ 0 h 1069"/>
                <a:gd name="T32" fmla="*/ 475 w 685"/>
                <a:gd name="T33" fmla="*/ 129 h 1069"/>
                <a:gd name="T34" fmla="*/ 255 w 685"/>
                <a:gd name="T35" fmla="*/ 184 h 1069"/>
                <a:gd name="T36" fmla="*/ 266 w 685"/>
                <a:gd name="T37" fmla="*/ 249 h 1069"/>
                <a:gd name="T38" fmla="*/ 127 w 685"/>
                <a:gd name="T39" fmla="*/ 304 h 1069"/>
                <a:gd name="T40" fmla="*/ 174 w 685"/>
                <a:gd name="T41" fmla="*/ 497 h 1069"/>
                <a:gd name="T42" fmla="*/ 197 w 685"/>
                <a:gd name="T43" fmla="*/ 626 h 1069"/>
                <a:gd name="T44" fmla="*/ 197 w 685"/>
                <a:gd name="T45" fmla="*/ 745 h 1069"/>
                <a:gd name="T46" fmla="*/ 93 w 685"/>
                <a:gd name="T47" fmla="*/ 847 h 1069"/>
                <a:gd name="T48" fmla="*/ 0 w 685"/>
                <a:gd name="T49" fmla="*/ 929 h 1069"/>
                <a:gd name="T50" fmla="*/ 11 w 685"/>
                <a:gd name="T51" fmla="*/ 1068 h 10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5" h="1069">
                  <a:moveTo>
                    <a:pt x="11" y="1068"/>
                  </a:moveTo>
                  <a:lnTo>
                    <a:pt x="34" y="1050"/>
                  </a:lnTo>
                  <a:lnTo>
                    <a:pt x="23" y="948"/>
                  </a:lnTo>
                  <a:lnTo>
                    <a:pt x="243" y="755"/>
                  </a:lnTo>
                  <a:lnTo>
                    <a:pt x="243" y="672"/>
                  </a:lnTo>
                  <a:lnTo>
                    <a:pt x="220" y="589"/>
                  </a:lnTo>
                  <a:lnTo>
                    <a:pt x="197" y="488"/>
                  </a:lnTo>
                  <a:lnTo>
                    <a:pt x="174" y="415"/>
                  </a:lnTo>
                  <a:lnTo>
                    <a:pt x="139" y="304"/>
                  </a:lnTo>
                  <a:lnTo>
                    <a:pt x="313" y="249"/>
                  </a:lnTo>
                  <a:lnTo>
                    <a:pt x="290" y="203"/>
                  </a:lnTo>
                  <a:lnTo>
                    <a:pt x="522" y="139"/>
                  </a:lnTo>
                  <a:lnTo>
                    <a:pt x="475" y="28"/>
                  </a:lnTo>
                  <a:lnTo>
                    <a:pt x="684" y="55"/>
                  </a:lnTo>
                  <a:lnTo>
                    <a:pt x="661" y="28"/>
                  </a:lnTo>
                  <a:lnTo>
                    <a:pt x="452" y="0"/>
                  </a:lnTo>
                  <a:lnTo>
                    <a:pt x="475" y="129"/>
                  </a:lnTo>
                  <a:lnTo>
                    <a:pt x="255" y="184"/>
                  </a:lnTo>
                  <a:lnTo>
                    <a:pt x="266" y="249"/>
                  </a:lnTo>
                  <a:lnTo>
                    <a:pt x="127" y="304"/>
                  </a:lnTo>
                  <a:lnTo>
                    <a:pt x="174" y="497"/>
                  </a:lnTo>
                  <a:lnTo>
                    <a:pt x="197" y="626"/>
                  </a:lnTo>
                  <a:lnTo>
                    <a:pt x="197" y="745"/>
                  </a:lnTo>
                  <a:lnTo>
                    <a:pt x="93" y="847"/>
                  </a:lnTo>
                  <a:lnTo>
                    <a:pt x="0" y="929"/>
                  </a:lnTo>
                  <a:lnTo>
                    <a:pt x="11" y="106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Freeform 24"/>
            <p:cNvSpPr>
              <a:spLocks/>
            </p:cNvSpPr>
            <p:nvPr/>
          </p:nvSpPr>
          <p:spPr bwMode="auto">
            <a:xfrm>
              <a:off x="691" y="2730"/>
              <a:ext cx="999" cy="1022"/>
            </a:xfrm>
            <a:custGeom>
              <a:avLst/>
              <a:gdLst>
                <a:gd name="T0" fmla="*/ 452 w 999"/>
                <a:gd name="T1" fmla="*/ 0 h 1022"/>
                <a:gd name="T2" fmla="*/ 267 w 999"/>
                <a:gd name="T3" fmla="*/ 174 h 1022"/>
                <a:gd name="T4" fmla="*/ 116 w 999"/>
                <a:gd name="T5" fmla="*/ 276 h 1022"/>
                <a:gd name="T6" fmla="*/ 174 w 999"/>
                <a:gd name="T7" fmla="*/ 459 h 1022"/>
                <a:gd name="T8" fmla="*/ 220 w 999"/>
                <a:gd name="T9" fmla="*/ 643 h 1022"/>
                <a:gd name="T10" fmla="*/ 0 w 999"/>
                <a:gd name="T11" fmla="*/ 919 h 1022"/>
                <a:gd name="T12" fmla="*/ 127 w 999"/>
                <a:gd name="T13" fmla="*/ 984 h 1022"/>
                <a:gd name="T14" fmla="*/ 267 w 999"/>
                <a:gd name="T15" fmla="*/ 956 h 1022"/>
                <a:gd name="T16" fmla="*/ 418 w 999"/>
                <a:gd name="T17" fmla="*/ 919 h 1022"/>
                <a:gd name="T18" fmla="*/ 452 w 999"/>
                <a:gd name="T19" fmla="*/ 800 h 1022"/>
                <a:gd name="T20" fmla="*/ 383 w 999"/>
                <a:gd name="T21" fmla="*/ 717 h 1022"/>
                <a:gd name="T22" fmla="*/ 348 w 999"/>
                <a:gd name="T23" fmla="*/ 690 h 1022"/>
                <a:gd name="T24" fmla="*/ 418 w 999"/>
                <a:gd name="T25" fmla="*/ 735 h 1022"/>
                <a:gd name="T26" fmla="*/ 511 w 999"/>
                <a:gd name="T27" fmla="*/ 837 h 1022"/>
                <a:gd name="T28" fmla="*/ 522 w 999"/>
                <a:gd name="T29" fmla="*/ 800 h 1022"/>
                <a:gd name="T30" fmla="*/ 475 w 999"/>
                <a:gd name="T31" fmla="*/ 570 h 1022"/>
                <a:gd name="T32" fmla="*/ 371 w 999"/>
                <a:gd name="T33" fmla="*/ 423 h 1022"/>
                <a:gd name="T34" fmla="*/ 452 w 999"/>
                <a:gd name="T35" fmla="*/ 496 h 1022"/>
                <a:gd name="T36" fmla="*/ 511 w 999"/>
                <a:gd name="T37" fmla="*/ 625 h 1022"/>
                <a:gd name="T38" fmla="*/ 545 w 999"/>
                <a:gd name="T39" fmla="*/ 791 h 1022"/>
                <a:gd name="T40" fmla="*/ 603 w 999"/>
                <a:gd name="T41" fmla="*/ 699 h 1022"/>
                <a:gd name="T42" fmla="*/ 696 w 999"/>
                <a:gd name="T43" fmla="*/ 598 h 1022"/>
                <a:gd name="T44" fmla="*/ 638 w 999"/>
                <a:gd name="T45" fmla="*/ 699 h 1022"/>
                <a:gd name="T46" fmla="*/ 580 w 999"/>
                <a:gd name="T47" fmla="*/ 837 h 1022"/>
                <a:gd name="T48" fmla="*/ 603 w 999"/>
                <a:gd name="T49" fmla="*/ 901 h 1022"/>
                <a:gd name="T50" fmla="*/ 696 w 999"/>
                <a:gd name="T51" fmla="*/ 929 h 1022"/>
                <a:gd name="T52" fmla="*/ 778 w 999"/>
                <a:gd name="T53" fmla="*/ 984 h 1022"/>
                <a:gd name="T54" fmla="*/ 871 w 999"/>
                <a:gd name="T55" fmla="*/ 855 h 1022"/>
                <a:gd name="T56" fmla="*/ 928 w 999"/>
                <a:gd name="T57" fmla="*/ 680 h 1022"/>
                <a:gd name="T58" fmla="*/ 975 w 999"/>
                <a:gd name="T59" fmla="*/ 423 h 1022"/>
                <a:gd name="T60" fmla="*/ 998 w 999"/>
                <a:gd name="T61" fmla="*/ 294 h 1022"/>
                <a:gd name="T62" fmla="*/ 894 w 999"/>
                <a:gd name="T63" fmla="*/ 239 h 1022"/>
                <a:gd name="T64" fmla="*/ 824 w 999"/>
                <a:gd name="T65" fmla="*/ 350 h 1022"/>
                <a:gd name="T66" fmla="*/ 755 w 999"/>
                <a:gd name="T67" fmla="*/ 184 h 1022"/>
                <a:gd name="T68" fmla="*/ 708 w 999"/>
                <a:gd name="T69" fmla="*/ 92 h 1022"/>
                <a:gd name="T70" fmla="*/ 661 w 999"/>
                <a:gd name="T71" fmla="*/ 27 h 10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9" h="1022">
                  <a:moveTo>
                    <a:pt x="661" y="27"/>
                  </a:moveTo>
                  <a:lnTo>
                    <a:pt x="452" y="0"/>
                  </a:lnTo>
                  <a:lnTo>
                    <a:pt x="499" y="110"/>
                  </a:lnTo>
                  <a:lnTo>
                    <a:pt x="267" y="174"/>
                  </a:lnTo>
                  <a:lnTo>
                    <a:pt x="290" y="221"/>
                  </a:lnTo>
                  <a:lnTo>
                    <a:pt x="116" y="276"/>
                  </a:lnTo>
                  <a:lnTo>
                    <a:pt x="150" y="386"/>
                  </a:lnTo>
                  <a:lnTo>
                    <a:pt x="174" y="459"/>
                  </a:lnTo>
                  <a:lnTo>
                    <a:pt x="197" y="561"/>
                  </a:lnTo>
                  <a:lnTo>
                    <a:pt x="220" y="643"/>
                  </a:lnTo>
                  <a:lnTo>
                    <a:pt x="220" y="727"/>
                  </a:lnTo>
                  <a:lnTo>
                    <a:pt x="0" y="919"/>
                  </a:lnTo>
                  <a:lnTo>
                    <a:pt x="11" y="1021"/>
                  </a:lnTo>
                  <a:lnTo>
                    <a:pt x="127" y="984"/>
                  </a:lnTo>
                  <a:lnTo>
                    <a:pt x="174" y="975"/>
                  </a:lnTo>
                  <a:lnTo>
                    <a:pt x="267" y="956"/>
                  </a:lnTo>
                  <a:lnTo>
                    <a:pt x="336" y="938"/>
                  </a:lnTo>
                  <a:lnTo>
                    <a:pt x="418" y="919"/>
                  </a:lnTo>
                  <a:lnTo>
                    <a:pt x="499" y="901"/>
                  </a:lnTo>
                  <a:lnTo>
                    <a:pt x="452" y="800"/>
                  </a:lnTo>
                  <a:lnTo>
                    <a:pt x="418" y="754"/>
                  </a:lnTo>
                  <a:lnTo>
                    <a:pt x="383" y="717"/>
                  </a:lnTo>
                  <a:lnTo>
                    <a:pt x="313" y="680"/>
                  </a:lnTo>
                  <a:lnTo>
                    <a:pt x="348" y="690"/>
                  </a:lnTo>
                  <a:lnTo>
                    <a:pt x="383" y="708"/>
                  </a:lnTo>
                  <a:lnTo>
                    <a:pt x="418" y="735"/>
                  </a:lnTo>
                  <a:lnTo>
                    <a:pt x="464" y="772"/>
                  </a:lnTo>
                  <a:lnTo>
                    <a:pt x="511" y="837"/>
                  </a:lnTo>
                  <a:lnTo>
                    <a:pt x="522" y="837"/>
                  </a:lnTo>
                  <a:lnTo>
                    <a:pt x="522" y="800"/>
                  </a:lnTo>
                  <a:lnTo>
                    <a:pt x="499" y="662"/>
                  </a:lnTo>
                  <a:lnTo>
                    <a:pt x="475" y="570"/>
                  </a:lnTo>
                  <a:lnTo>
                    <a:pt x="429" y="496"/>
                  </a:lnTo>
                  <a:lnTo>
                    <a:pt x="371" y="423"/>
                  </a:lnTo>
                  <a:lnTo>
                    <a:pt x="395" y="423"/>
                  </a:lnTo>
                  <a:lnTo>
                    <a:pt x="452" y="496"/>
                  </a:lnTo>
                  <a:lnTo>
                    <a:pt x="499" y="579"/>
                  </a:lnTo>
                  <a:lnTo>
                    <a:pt x="511" y="625"/>
                  </a:lnTo>
                  <a:lnTo>
                    <a:pt x="522" y="662"/>
                  </a:lnTo>
                  <a:lnTo>
                    <a:pt x="545" y="791"/>
                  </a:lnTo>
                  <a:lnTo>
                    <a:pt x="557" y="763"/>
                  </a:lnTo>
                  <a:lnTo>
                    <a:pt x="603" y="699"/>
                  </a:lnTo>
                  <a:lnTo>
                    <a:pt x="650" y="643"/>
                  </a:lnTo>
                  <a:lnTo>
                    <a:pt x="696" y="598"/>
                  </a:lnTo>
                  <a:lnTo>
                    <a:pt x="708" y="607"/>
                  </a:lnTo>
                  <a:lnTo>
                    <a:pt x="638" y="699"/>
                  </a:lnTo>
                  <a:lnTo>
                    <a:pt x="580" y="791"/>
                  </a:lnTo>
                  <a:lnTo>
                    <a:pt x="580" y="837"/>
                  </a:lnTo>
                  <a:lnTo>
                    <a:pt x="580" y="892"/>
                  </a:lnTo>
                  <a:lnTo>
                    <a:pt x="603" y="901"/>
                  </a:lnTo>
                  <a:lnTo>
                    <a:pt x="661" y="911"/>
                  </a:lnTo>
                  <a:lnTo>
                    <a:pt x="696" y="929"/>
                  </a:lnTo>
                  <a:lnTo>
                    <a:pt x="743" y="956"/>
                  </a:lnTo>
                  <a:lnTo>
                    <a:pt x="778" y="984"/>
                  </a:lnTo>
                  <a:lnTo>
                    <a:pt x="848" y="947"/>
                  </a:lnTo>
                  <a:lnTo>
                    <a:pt x="871" y="855"/>
                  </a:lnTo>
                  <a:lnTo>
                    <a:pt x="894" y="772"/>
                  </a:lnTo>
                  <a:lnTo>
                    <a:pt x="928" y="680"/>
                  </a:lnTo>
                  <a:lnTo>
                    <a:pt x="952" y="561"/>
                  </a:lnTo>
                  <a:lnTo>
                    <a:pt x="975" y="423"/>
                  </a:lnTo>
                  <a:lnTo>
                    <a:pt x="998" y="331"/>
                  </a:lnTo>
                  <a:lnTo>
                    <a:pt x="998" y="294"/>
                  </a:lnTo>
                  <a:lnTo>
                    <a:pt x="940" y="276"/>
                  </a:lnTo>
                  <a:lnTo>
                    <a:pt x="894" y="239"/>
                  </a:lnTo>
                  <a:lnTo>
                    <a:pt x="859" y="285"/>
                  </a:lnTo>
                  <a:lnTo>
                    <a:pt x="824" y="350"/>
                  </a:lnTo>
                  <a:lnTo>
                    <a:pt x="801" y="276"/>
                  </a:lnTo>
                  <a:lnTo>
                    <a:pt x="755" y="184"/>
                  </a:lnTo>
                  <a:lnTo>
                    <a:pt x="731" y="119"/>
                  </a:lnTo>
                  <a:lnTo>
                    <a:pt x="708" y="92"/>
                  </a:lnTo>
                  <a:lnTo>
                    <a:pt x="684" y="55"/>
                  </a:lnTo>
                  <a:lnTo>
                    <a:pt x="661" y="27"/>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Freeform 25"/>
            <p:cNvSpPr>
              <a:spLocks/>
            </p:cNvSpPr>
            <p:nvPr/>
          </p:nvSpPr>
          <p:spPr bwMode="auto">
            <a:xfrm>
              <a:off x="540" y="3622"/>
              <a:ext cx="1057" cy="673"/>
            </a:xfrm>
            <a:custGeom>
              <a:avLst/>
              <a:gdLst>
                <a:gd name="T0" fmla="*/ 975 w 1057"/>
                <a:gd name="T1" fmla="*/ 295 h 673"/>
                <a:gd name="T2" fmla="*/ 801 w 1057"/>
                <a:gd name="T3" fmla="*/ 332 h 673"/>
                <a:gd name="T4" fmla="*/ 835 w 1057"/>
                <a:gd name="T5" fmla="*/ 221 h 673"/>
                <a:gd name="T6" fmla="*/ 859 w 1057"/>
                <a:gd name="T7" fmla="*/ 147 h 673"/>
                <a:gd name="T8" fmla="*/ 789 w 1057"/>
                <a:gd name="T9" fmla="*/ 248 h 673"/>
                <a:gd name="T10" fmla="*/ 778 w 1057"/>
                <a:gd name="T11" fmla="*/ 433 h 673"/>
                <a:gd name="T12" fmla="*/ 824 w 1057"/>
                <a:gd name="T13" fmla="*/ 571 h 673"/>
                <a:gd name="T14" fmla="*/ 778 w 1057"/>
                <a:gd name="T15" fmla="*/ 626 h 673"/>
                <a:gd name="T16" fmla="*/ 638 w 1057"/>
                <a:gd name="T17" fmla="*/ 598 h 673"/>
                <a:gd name="T18" fmla="*/ 534 w 1057"/>
                <a:gd name="T19" fmla="*/ 543 h 673"/>
                <a:gd name="T20" fmla="*/ 360 w 1057"/>
                <a:gd name="T21" fmla="*/ 561 h 673"/>
                <a:gd name="T22" fmla="*/ 186 w 1057"/>
                <a:gd name="T23" fmla="*/ 561 h 673"/>
                <a:gd name="T24" fmla="*/ 174 w 1057"/>
                <a:gd name="T25" fmla="*/ 469 h 673"/>
                <a:gd name="T26" fmla="*/ 105 w 1057"/>
                <a:gd name="T27" fmla="*/ 405 h 673"/>
                <a:gd name="T28" fmla="*/ 58 w 1057"/>
                <a:gd name="T29" fmla="*/ 304 h 673"/>
                <a:gd name="T30" fmla="*/ 82 w 1057"/>
                <a:gd name="T31" fmla="*/ 239 h 673"/>
                <a:gd name="T32" fmla="*/ 209 w 1057"/>
                <a:gd name="T33" fmla="*/ 138 h 673"/>
                <a:gd name="T34" fmla="*/ 510 w 1057"/>
                <a:gd name="T35" fmla="*/ 55 h 673"/>
                <a:gd name="T36" fmla="*/ 673 w 1057"/>
                <a:gd name="T37" fmla="*/ 27 h 673"/>
                <a:gd name="T38" fmla="*/ 731 w 1057"/>
                <a:gd name="T39" fmla="*/ 18 h 673"/>
                <a:gd name="T40" fmla="*/ 824 w 1057"/>
                <a:gd name="T41" fmla="*/ 46 h 673"/>
                <a:gd name="T42" fmla="*/ 801 w 1057"/>
                <a:gd name="T43" fmla="*/ 175 h 673"/>
                <a:gd name="T44" fmla="*/ 859 w 1057"/>
                <a:gd name="T45" fmla="*/ 147 h 673"/>
                <a:gd name="T46" fmla="*/ 1056 w 1057"/>
                <a:gd name="T47" fmla="*/ 18 h 673"/>
                <a:gd name="T48" fmla="*/ 929 w 1057"/>
                <a:gd name="T49" fmla="*/ 92 h 673"/>
                <a:gd name="T50" fmla="*/ 847 w 1057"/>
                <a:gd name="T51" fmla="*/ 37 h 673"/>
                <a:gd name="T52" fmla="*/ 754 w 1057"/>
                <a:gd name="T53" fmla="*/ 9 h 673"/>
                <a:gd name="T54" fmla="*/ 650 w 1057"/>
                <a:gd name="T55" fmla="*/ 9 h 673"/>
                <a:gd name="T56" fmla="*/ 487 w 1057"/>
                <a:gd name="T57" fmla="*/ 46 h 673"/>
                <a:gd name="T58" fmla="*/ 325 w 1057"/>
                <a:gd name="T59" fmla="*/ 82 h 673"/>
                <a:gd name="T60" fmla="*/ 162 w 1057"/>
                <a:gd name="T61" fmla="*/ 129 h 673"/>
                <a:gd name="T62" fmla="*/ 70 w 1057"/>
                <a:gd name="T63" fmla="*/ 203 h 673"/>
                <a:gd name="T64" fmla="*/ 12 w 1057"/>
                <a:gd name="T65" fmla="*/ 267 h 673"/>
                <a:gd name="T66" fmla="*/ 12 w 1057"/>
                <a:gd name="T67" fmla="*/ 285 h 673"/>
                <a:gd name="T68" fmla="*/ 58 w 1057"/>
                <a:gd name="T69" fmla="*/ 359 h 673"/>
                <a:gd name="T70" fmla="*/ 82 w 1057"/>
                <a:gd name="T71" fmla="*/ 396 h 673"/>
                <a:gd name="T72" fmla="*/ 105 w 1057"/>
                <a:gd name="T73" fmla="*/ 461 h 673"/>
                <a:gd name="T74" fmla="*/ 139 w 1057"/>
                <a:gd name="T75" fmla="*/ 598 h 673"/>
                <a:gd name="T76" fmla="*/ 244 w 1057"/>
                <a:gd name="T77" fmla="*/ 608 h 673"/>
                <a:gd name="T78" fmla="*/ 394 w 1057"/>
                <a:gd name="T79" fmla="*/ 598 h 673"/>
                <a:gd name="T80" fmla="*/ 487 w 1057"/>
                <a:gd name="T81" fmla="*/ 598 h 673"/>
                <a:gd name="T82" fmla="*/ 534 w 1057"/>
                <a:gd name="T83" fmla="*/ 617 h 673"/>
                <a:gd name="T84" fmla="*/ 615 w 1057"/>
                <a:gd name="T85" fmla="*/ 635 h 673"/>
                <a:gd name="T86" fmla="*/ 696 w 1057"/>
                <a:gd name="T87" fmla="*/ 654 h 673"/>
                <a:gd name="T88" fmla="*/ 789 w 1057"/>
                <a:gd name="T89" fmla="*/ 663 h 673"/>
                <a:gd name="T90" fmla="*/ 882 w 1057"/>
                <a:gd name="T91" fmla="*/ 663 h 673"/>
                <a:gd name="T92" fmla="*/ 917 w 1057"/>
                <a:gd name="T93" fmla="*/ 598 h 673"/>
                <a:gd name="T94" fmla="*/ 940 w 1057"/>
                <a:gd name="T95" fmla="*/ 543 h 673"/>
                <a:gd name="T96" fmla="*/ 952 w 1057"/>
                <a:gd name="T97" fmla="*/ 469 h 673"/>
                <a:gd name="T98" fmla="*/ 975 w 1057"/>
                <a:gd name="T99" fmla="*/ 405 h 673"/>
                <a:gd name="T100" fmla="*/ 975 w 1057"/>
                <a:gd name="T101" fmla="*/ 322 h 6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7" h="673">
                  <a:moveTo>
                    <a:pt x="975" y="322"/>
                  </a:moveTo>
                  <a:lnTo>
                    <a:pt x="975" y="295"/>
                  </a:lnTo>
                  <a:lnTo>
                    <a:pt x="801" y="377"/>
                  </a:lnTo>
                  <a:lnTo>
                    <a:pt x="801" y="332"/>
                  </a:lnTo>
                  <a:lnTo>
                    <a:pt x="812" y="276"/>
                  </a:lnTo>
                  <a:lnTo>
                    <a:pt x="835" y="221"/>
                  </a:lnTo>
                  <a:lnTo>
                    <a:pt x="835" y="175"/>
                  </a:lnTo>
                  <a:lnTo>
                    <a:pt x="859" y="147"/>
                  </a:lnTo>
                  <a:lnTo>
                    <a:pt x="812" y="175"/>
                  </a:lnTo>
                  <a:lnTo>
                    <a:pt x="789" y="248"/>
                  </a:lnTo>
                  <a:lnTo>
                    <a:pt x="778" y="350"/>
                  </a:lnTo>
                  <a:lnTo>
                    <a:pt x="778" y="433"/>
                  </a:lnTo>
                  <a:lnTo>
                    <a:pt x="801" y="516"/>
                  </a:lnTo>
                  <a:lnTo>
                    <a:pt x="824" y="571"/>
                  </a:lnTo>
                  <a:lnTo>
                    <a:pt x="859" y="617"/>
                  </a:lnTo>
                  <a:lnTo>
                    <a:pt x="778" y="626"/>
                  </a:lnTo>
                  <a:lnTo>
                    <a:pt x="708" y="617"/>
                  </a:lnTo>
                  <a:lnTo>
                    <a:pt x="638" y="598"/>
                  </a:lnTo>
                  <a:lnTo>
                    <a:pt x="580" y="580"/>
                  </a:lnTo>
                  <a:lnTo>
                    <a:pt x="534" y="543"/>
                  </a:lnTo>
                  <a:lnTo>
                    <a:pt x="453" y="561"/>
                  </a:lnTo>
                  <a:lnTo>
                    <a:pt x="360" y="561"/>
                  </a:lnTo>
                  <a:lnTo>
                    <a:pt x="244" y="561"/>
                  </a:lnTo>
                  <a:lnTo>
                    <a:pt x="186" y="561"/>
                  </a:lnTo>
                  <a:lnTo>
                    <a:pt x="209" y="506"/>
                  </a:lnTo>
                  <a:lnTo>
                    <a:pt x="174" y="469"/>
                  </a:lnTo>
                  <a:lnTo>
                    <a:pt x="116" y="433"/>
                  </a:lnTo>
                  <a:lnTo>
                    <a:pt x="105" y="405"/>
                  </a:lnTo>
                  <a:lnTo>
                    <a:pt x="105" y="340"/>
                  </a:lnTo>
                  <a:lnTo>
                    <a:pt x="58" y="304"/>
                  </a:lnTo>
                  <a:lnTo>
                    <a:pt x="46" y="276"/>
                  </a:lnTo>
                  <a:lnTo>
                    <a:pt x="82" y="239"/>
                  </a:lnTo>
                  <a:lnTo>
                    <a:pt x="151" y="175"/>
                  </a:lnTo>
                  <a:lnTo>
                    <a:pt x="209" y="138"/>
                  </a:lnTo>
                  <a:lnTo>
                    <a:pt x="278" y="111"/>
                  </a:lnTo>
                  <a:lnTo>
                    <a:pt x="510" y="55"/>
                  </a:lnTo>
                  <a:lnTo>
                    <a:pt x="592" y="46"/>
                  </a:lnTo>
                  <a:lnTo>
                    <a:pt x="673" y="27"/>
                  </a:lnTo>
                  <a:lnTo>
                    <a:pt x="685" y="27"/>
                  </a:lnTo>
                  <a:lnTo>
                    <a:pt x="731" y="18"/>
                  </a:lnTo>
                  <a:lnTo>
                    <a:pt x="801" y="37"/>
                  </a:lnTo>
                  <a:lnTo>
                    <a:pt x="824" y="46"/>
                  </a:lnTo>
                  <a:lnTo>
                    <a:pt x="847" y="64"/>
                  </a:lnTo>
                  <a:lnTo>
                    <a:pt x="801" y="175"/>
                  </a:lnTo>
                  <a:lnTo>
                    <a:pt x="812" y="175"/>
                  </a:lnTo>
                  <a:lnTo>
                    <a:pt x="859" y="147"/>
                  </a:lnTo>
                  <a:lnTo>
                    <a:pt x="1056" y="37"/>
                  </a:lnTo>
                  <a:lnTo>
                    <a:pt x="1056" y="18"/>
                  </a:lnTo>
                  <a:lnTo>
                    <a:pt x="998" y="55"/>
                  </a:lnTo>
                  <a:lnTo>
                    <a:pt x="929" y="92"/>
                  </a:lnTo>
                  <a:lnTo>
                    <a:pt x="894" y="64"/>
                  </a:lnTo>
                  <a:lnTo>
                    <a:pt x="847" y="37"/>
                  </a:lnTo>
                  <a:lnTo>
                    <a:pt x="812" y="18"/>
                  </a:lnTo>
                  <a:lnTo>
                    <a:pt x="754" y="9"/>
                  </a:lnTo>
                  <a:lnTo>
                    <a:pt x="731" y="0"/>
                  </a:lnTo>
                  <a:lnTo>
                    <a:pt x="650" y="9"/>
                  </a:lnTo>
                  <a:lnTo>
                    <a:pt x="569" y="27"/>
                  </a:lnTo>
                  <a:lnTo>
                    <a:pt x="487" y="46"/>
                  </a:lnTo>
                  <a:lnTo>
                    <a:pt x="418" y="64"/>
                  </a:lnTo>
                  <a:lnTo>
                    <a:pt x="325" y="82"/>
                  </a:lnTo>
                  <a:lnTo>
                    <a:pt x="278" y="92"/>
                  </a:lnTo>
                  <a:lnTo>
                    <a:pt x="162" y="129"/>
                  </a:lnTo>
                  <a:lnTo>
                    <a:pt x="139" y="147"/>
                  </a:lnTo>
                  <a:lnTo>
                    <a:pt x="70" y="203"/>
                  </a:lnTo>
                  <a:lnTo>
                    <a:pt x="46" y="230"/>
                  </a:lnTo>
                  <a:lnTo>
                    <a:pt x="12" y="267"/>
                  </a:lnTo>
                  <a:lnTo>
                    <a:pt x="0" y="276"/>
                  </a:lnTo>
                  <a:lnTo>
                    <a:pt x="12" y="285"/>
                  </a:lnTo>
                  <a:lnTo>
                    <a:pt x="23" y="322"/>
                  </a:lnTo>
                  <a:lnTo>
                    <a:pt x="58" y="359"/>
                  </a:lnTo>
                  <a:lnTo>
                    <a:pt x="82" y="387"/>
                  </a:lnTo>
                  <a:lnTo>
                    <a:pt x="82" y="396"/>
                  </a:lnTo>
                  <a:lnTo>
                    <a:pt x="82" y="424"/>
                  </a:lnTo>
                  <a:lnTo>
                    <a:pt x="105" y="461"/>
                  </a:lnTo>
                  <a:lnTo>
                    <a:pt x="162" y="506"/>
                  </a:lnTo>
                  <a:lnTo>
                    <a:pt x="139" y="598"/>
                  </a:lnTo>
                  <a:lnTo>
                    <a:pt x="186" y="598"/>
                  </a:lnTo>
                  <a:lnTo>
                    <a:pt x="244" y="608"/>
                  </a:lnTo>
                  <a:lnTo>
                    <a:pt x="360" y="608"/>
                  </a:lnTo>
                  <a:lnTo>
                    <a:pt x="394" y="598"/>
                  </a:lnTo>
                  <a:lnTo>
                    <a:pt x="441" y="598"/>
                  </a:lnTo>
                  <a:lnTo>
                    <a:pt x="487" y="598"/>
                  </a:lnTo>
                  <a:lnTo>
                    <a:pt x="522" y="590"/>
                  </a:lnTo>
                  <a:lnTo>
                    <a:pt x="534" y="617"/>
                  </a:lnTo>
                  <a:lnTo>
                    <a:pt x="569" y="626"/>
                  </a:lnTo>
                  <a:lnTo>
                    <a:pt x="615" y="635"/>
                  </a:lnTo>
                  <a:lnTo>
                    <a:pt x="650" y="654"/>
                  </a:lnTo>
                  <a:lnTo>
                    <a:pt x="696" y="654"/>
                  </a:lnTo>
                  <a:lnTo>
                    <a:pt x="742" y="663"/>
                  </a:lnTo>
                  <a:lnTo>
                    <a:pt x="789" y="663"/>
                  </a:lnTo>
                  <a:lnTo>
                    <a:pt x="835" y="672"/>
                  </a:lnTo>
                  <a:lnTo>
                    <a:pt x="882" y="663"/>
                  </a:lnTo>
                  <a:lnTo>
                    <a:pt x="906" y="626"/>
                  </a:lnTo>
                  <a:lnTo>
                    <a:pt x="917" y="598"/>
                  </a:lnTo>
                  <a:lnTo>
                    <a:pt x="929" y="571"/>
                  </a:lnTo>
                  <a:lnTo>
                    <a:pt x="940" y="543"/>
                  </a:lnTo>
                  <a:lnTo>
                    <a:pt x="952" y="506"/>
                  </a:lnTo>
                  <a:lnTo>
                    <a:pt x="952" y="469"/>
                  </a:lnTo>
                  <a:lnTo>
                    <a:pt x="963" y="442"/>
                  </a:lnTo>
                  <a:lnTo>
                    <a:pt x="975" y="405"/>
                  </a:lnTo>
                  <a:lnTo>
                    <a:pt x="975" y="368"/>
                  </a:lnTo>
                  <a:lnTo>
                    <a:pt x="975" y="32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Freeform 26"/>
            <p:cNvSpPr>
              <a:spLocks/>
            </p:cNvSpPr>
            <p:nvPr/>
          </p:nvSpPr>
          <p:spPr bwMode="auto">
            <a:xfrm>
              <a:off x="1538" y="2914"/>
              <a:ext cx="187" cy="765"/>
            </a:xfrm>
            <a:custGeom>
              <a:avLst/>
              <a:gdLst>
                <a:gd name="T0" fmla="*/ 47 w 187"/>
                <a:gd name="T1" fmla="*/ 55 h 765"/>
                <a:gd name="T2" fmla="*/ 93 w 187"/>
                <a:gd name="T3" fmla="*/ 92 h 765"/>
                <a:gd name="T4" fmla="*/ 151 w 187"/>
                <a:gd name="T5" fmla="*/ 111 h 765"/>
                <a:gd name="T6" fmla="*/ 151 w 187"/>
                <a:gd name="T7" fmla="*/ 147 h 765"/>
                <a:gd name="T8" fmla="*/ 127 w 187"/>
                <a:gd name="T9" fmla="*/ 239 h 765"/>
                <a:gd name="T10" fmla="*/ 104 w 187"/>
                <a:gd name="T11" fmla="*/ 377 h 765"/>
                <a:gd name="T12" fmla="*/ 81 w 187"/>
                <a:gd name="T13" fmla="*/ 497 h 765"/>
                <a:gd name="T14" fmla="*/ 47 w 187"/>
                <a:gd name="T15" fmla="*/ 589 h 765"/>
                <a:gd name="T16" fmla="*/ 23 w 187"/>
                <a:gd name="T17" fmla="*/ 672 h 765"/>
                <a:gd name="T18" fmla="*/ 0 w 187"/>
                <a:gd name="T19" fmla="*/ 764 h 765"/>
                <a:gd name="T20" fmla="*/ 58 w 187"/>
                <a:gd name="T21" fmla="*/ 727 h 765"/>
                <a:gd name="T22" fmla="*/ 70 w 187"/>
                <a:gd name="T23" fmla="*/ 681 h 765"/>
                <a:gd name="T24" fmla="*/ 93 w 187"/>
                <a:gd name="T25" fmla="*/ 607 h 765"/>
                <a:gd name="T26" fmla="*/ 104 w 187"/>
                <a:gd name="T27" fmla="*/ 533 h 765"/>
                <a:gd name="T28" fmla="*/ 127 w 187"/>
                <a:gd name="T29" fmla="*/ 432 h 765"/>
                <a:gd name="T30" fmla="*/ 140 w 187"/>
                <a:gd name="T31" fmla="*/ 377 h 765"/>
                <a:gd name="T32" fmla="*/ 140 w 187"/>
                <a:gd name="T33" fmla="*/ 322 h 765"/>
                <a:gd name="T34" fmla="*/ 151 w 187"/>
                <a:gd name="T35" fmla="*/ 275 h 765"/>
                <a:gd name="T36" fmla="*/ 163 w 187"/>
                <a:gd name="T37" fmla="*/ 221 h 765"/>
                <a:gd name="T38" fmla="*/ 174 w 187"/>
                <a:gd name="T39" fmla="*/ 166 h 765"/>
                <a:gd name="T40" fmla="*/ 174 w 187"/>
                <a:gd name="T41" fmla="*/ 156 h 765"/>
                <a:gd name="T42" fmla="*/ 186 w 187"/>
                <a:gd name="T43" fmla="*/ 111 h 765"/>
                <a:gd name="T44" fmla="*/ 174 w 187"/>
                <a:gd name="T45" fmla="*/ 92 h 765"/>
                <a:gd name="T46" fmla="*/ 140 w 187"/>
                <a:gd name="T47" fmla="*/ 74 h 765"/>
                <a:gd name="T48" fmla="*/ 104 w 187"/>
                <a:gd name="T49" fmla="*/ 37 h 765"/>
                <a:gd name="T50" fmla="*/ 93 w 187"/>
                <a:gd name="T51" fmla="*/ 0 h 765"/>
                <a:gd name="T52" fmla="*/ 81 w 187"/>
                <a:gd name="T53" fmla="*/ 0 h 765"/>
                <a:gd name="T54" fmla="*/ 47 w 187"/>
                <a:gd name="T55" fmla="*/ 55 h 7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7" h="765">
                  <a:moveTo>
                    <a:pt x="47" y="55"/>
                  </a:moveTo>
                  <a:lnTo>
                    <a:pt x="93" y="92"/>
                  </a:lnTo>
                  <a:lnTo>
                    <a:pt x="151" y="111"/>
                  </a:lnTo>
                  <a:lnTo>
                    <a:pt x="151" y="147"/>
                  </a:lnTo>
                  <a:lnTo>
                    <a:pt x="127" y="239"/>
                  </a:lnTo>
                  <a:lnTo>
                    <a:pt x="104" y="377"/>
                  </a:lnTo>
                  <a:lnTo>
                    <a:pt x="81" y="497"/>
                  </a:lnTo>
                  <a:lnTo>
                    <a:pt x="47" y="589"/>
                  </a:lnTo>
                  <a:lnTo>
                    <a:pt x="23" y="672"/>
                  </a:lnTo>
                  <a:lnTo>
                    <a:pt x="0" y="764"/>
                  </a:lnTo>
                  <a:lnTo>
                    <a:pt x="58" y="727"/>
                  </a:lnTo>
                  <a:lnTo>
                    <a:pt x="70" y="681"/>
                  </a:lnTo>
                  <a:lnTo>
                    <a:pt x="93" y="607"/>
                  </a:lnTo>
                  <a:lnTo>
                    <a:pt x="104" y="533"/>
                  </a:lnTo>
                  <a:lnTo>
                    <a:pt x="127" y="432"/>
                  </a:lnTo>
                  <a:lnTo>
                    <a:pt x="140" y="377"/>
                  </a:lnTo>
                  <a:lnTo>
                    <a:pt x="140" y="322"/>
                  </a:lnTo>
                  <a:lnTo>
                    <a:pt x="151" y="275"/>
                  </a:lnTo>
                  <a:lnTo>
                    <a:pt x="163" y="221"/>
                  </a:lnTo>
                  <a:lnTo>
                    <a:pt x="174" y="166"/>
                  </a:lnTo>
                  <a:lnTo>
                    <a:pt x="174" y="156"/>
                  </a:lnTo>
                  <a:lnTo>
                    <a:pt x="186" y="111"/>
                  </a:lnTo>
                  <a:lnTo>
                    <a:pt x="174" y="92"/>
                  </a:lnTo>
                  <a:lnTo>
                    <a:pt x="140" y="74"/>
                  </a:lnTo>
                  <a:lnTo>
                    <a:pt x="104" y="37"/>
                  </a:lnTo>
                  <a:lnTo>
                    <a:pt x="93" y="0"/>
                  </a:lnTo>
                  <a:lnTo>
                    <a:pt x="81" y="0"/>
                  </a:lnTo>
                  <a:lnTo>
                    <a:pt x="47" y="55"/>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Freeform 27"/>
            <p:cNvSpPr>
              <a:spLocks/>
            </p:cNvSpPr>
            <p:nvPr/>
          </p:nvSpPr>
          <p:spPr bwMode="auto">
            <a:xfrm>
              <a:off x="1109" y="3641"/>
              <a:ext cx="291" cy="608"/>
            </a:xfrm>
            <a:custGeom>
              <a:avLst/>
              <a:gdLst>
                <a:gd name="T0" fmla="*/ 162 w 291"/>
                <a:gd name="T1" fmla="*/ 0 h 608"/>
                <a:gd name="T2" fmla="*/ 116 w 291"/>
                <a:gd name="T3" fmla="*/ 46 h 608"/>
                <a:gd name="T4" fmla="*/ 93 w 291"/>
                <a:gd name="T5" fmla="*/ 82 h 608"/>
                <a:gd name="T6" fmla="*/ 58 w 291"/>
                <a:gd name="T7" fmla="*/ 138 h 608"/>
                <a:gd name="T8" fmla="*/ 34 w 291"/>
                <a:gd name="T9" fmla="*/ 184 h 608"/>
                <a:gd name="T10" fmla="*/ 23 w 291"/>
                <a:gd name="T11" fmla="*/ 221 h 608"/>
                <a:gd name="T12" fmla="*/ 11 w 291"/>
                <a:gd name="T13" fmla="*/ 294 h 608"/>
                <a:gd name="T14" fmla="*/ 0 w 291"/>
                <a:gd name="T15" fmla="*/ 377 h 608"/>
                <a:gd name="T16" fmla="*/ 0 w 291"/>
                <a:gd name="T17" fmla="*/ 450 h 608"/>
                <a:gd name="T18" fmla="*/ 11 w 291"/>
                <a:gd name="T19" fmla="*/ 533 h 608"/>
                <a:gd name="T20" fmla="*/ 11 w 291"/>
                <a:gd name="T21" fmla="*/ 561 h 608"/>
                <a:gd name="T22" fmla="*/ 70 w 291"/>
                <a:gd name="T23" fmla="*/ 579 h 608"/>
                <a:gd name="T24" fmla="*/ 139 w 291"/>
                <a:gd name="T25" fmla="*/ 597 h 608"/>
                <a:gd name="T26" fmla="*/ 209 w 291"/>
                <a:gd name="T27" fmla="*/ 607 h 608"/>
                <a:gd name="T28" fmla="*/ 290 w 291"/>
                <a:gd name="T29" fmla="*/ 597 h 608"/>
                <a:gd name="T30" fmla="*/ 255 w 291"/>
                <a:gd name="T31" fmla="*/ 552 h 608"/>
                <a:gd name="T32" fmla="*/ 232 w 291"/>
                <a:gd name="T33" fmla="*/ 497 h 608"/>
                <a:gd name="T34" fmla="*/ 209 w 291"/>
                <a:gd name="T35" fmla="*/ 413 h 608"/>
                <a:gd name="T36" fmla="*/ 209 w 291"/>
                <a:gd name="T37" fmla="*/ 331 h 608"/>
                <a:gd name="T38" fmla="*/ 220 w 291"/>
                <a:gd name="T39" fmla="*/ 230 h 608"/>
                <a:gd name="T40" fmla="*/ 243 w 291"/>
                <a:gd name="T41" fmla="*/ 156 h 608"/>
                <a:gd name="T42" fmla="*/ 232 w 291"/>
                <a:gd name="T43" fmla="*/ 156 h 608"/>
                <a:gd name="T44" fmla="*/ 209 w 291"/>
                <a:gd name="T45" fmla="*/ 193 h 608"/>
                <a:gd name="T46" fmla="*/ 150 w 291"/>
                <a:gd name="T47" fmla="*/ 285 h 608"/>
                <a:gd name="T48" fmla="*/ 116 w 291"/>
                <a:gd name="T49" fmla="*/ 358 h 608"/>
                <a:gd name="T50" fmla="*/ 104 w 291"/>
                <a:gd name="T51" fmla="*/ 413 h 608"/>
                <a:gd name="T52" fmla="*/ 93 w 291"/>
                <a:gd name="T53" fmla="*/ 413 h 608"/>
                <a:gd name="T54" fmla="*/ 93 w 291"/>
                <a:gd name="T55" fmla="*/ 386 h 608"/>
                <a:gd name="T56" fmla="*/ 104 w 291"/>
                <a:gd name="T57" fmla="*/ 331 h 608"/>
                <a:gd name="T58" fmla="*/ 127 w 291"/>
                <a:gd name="T59" fmla="*/ 285 h 608"/>
                <a:gd name="T60" fmla="*/ 150 w 291"/>
                <a:gd name="T61" fmla="*/ 258 h 608"/>
                <a:gd name="T62" fmla="*/ 173 w 291"/>
                <a:gd name="T63" fmla="*/ 211 h 608"/>
                <a:gd name="T64" fmla="*/ 197 w 291"/>
                <a:gd name="T65" fmla="*/ 166 h 608"/>
                <a:gd name="T66" fmla="*/ 278 w 291"/>
                <a:gd name="T67" fmla="*/ 46 h 608"/>
                <a:gd name="T68" fmla="*/ 255 w 291"/>
                <a:gd name="T69" fmla="*/ 27 h 608"/>
                <a:gd name="T70" fmla="*/ 232 w 291"/>
                <a:gd name="T71" fmla="*/ 18 h 608"/>
                <a:gd name="T72" fmla="*/ 162 w 291"/>
                <a:gd name="T73" fmla="*/ 0 h 6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1" h="608">
                  <a:moveTo>
                    <a:pt x="162" y="0"/>
                  </a:moveTo>
                  <a:lnTo>
                    <a:pt x="116" y="46"/>
                  </a:lnTo>
                  <a:lnTo>
                    <a:pt x="93" y="82"/>
                  </a:lnTo>
                  <a:lnTo>
                    <a:pt x="58" y="138"/>
                  </a:lnTo>
                  <a:lnTo>
                    <a:pt x="34" y="184"/>
                  </a:lnTo>
                  <a:lnTo>
                    <a:pt x="23" y="221"/>
                  </a:lnTo>
                  <a:lnTo>
                    <a:pt x="11" y="294"/>
                  </a:lnTo>
                  <a:lnTo>
                    <a:pt x="0" y="377"/>
                  </a:lnTo>
                  <a:lnTo>
                    <a:pt x="0" y="450"/>
                  </a:lnTo>
                  <a:lnTo>
                    <a:pt x="11" y="533"/>
                  </a:lnTo>
                  <a:lnTo>
                    <a:pt x="11" y="561"/>
                  </a:lnTo>
                  <a:lnTo>
                    <a:pt x="70" y="579"/>
                  </a:lnTo>
                  <a:lnTo>
                    <a:pt x="139" y="597"/>
                  </a:lnTo>
                  <a:lnTo>
                    <a:pt x="209" y="607"/>
                  </a:lnTo>
                  <a:lnTo>
                    <a:pt x="290" y="597"/>
                  </a:lnTo>
                  <a:lnTo>
                    <a:pt x="255" y="552"/>
                  </a:lnTo>
                  <a:lnTo>
                    <a:pt x="232" y="497"/>
                  </a:lnTo>
                  <a:lnTo>
                    <a:pt x="209" y="413"/>
                  </a:lnTo>
                  <a:lnTo>
                    <a:pt x="209" y="331"/>
                  </a:lnTo>
                  <a:lnTo>
                    <a:pt x="220" y="230"/>
                  </a:lnTo>
                  <a:lnTo>
                    <a:pt x="243" y="156"/>
                  </a:lnTo>
                  <a:lnTo>
                    <a:pt x="232" y="156"/>
                  </a:lnTo>
                  <a:lnTo>
                    <a:pt x="209" y="193"/>
                  </a:lnTo>
                  <a:lnTo>
                    <a:pt x="150" y="285"/>
                  </a:lnTo>
                  <a:lnTo>
                    <a:pt x="116" y="358"/>
                  </a:lnTo>
                  <a:lnTo>
                    <a:pt x="104" y="413"/>
                  </a:lnTo>
                  <a:lnTo>
                    <a:pt x="93" y="413"/>
                  </a:lnTo>
                  <a:lnTo>
                    <a:pt x="93" y="386"/>
                  </a:lnTo>
                  <a:lnTo>
                    <a:pt x="104" y="331"/>
                  </a:lnTo>
                  <a:lnTo>
                    <a:pt x="127" y="285"/>
                  </a:lnTo>
                  <a:lnTo>
                    <a:pt x="150" y="258"/>
                  </a:lnTo>
                  <a:lnTo>
                    <a:pt x="173" y="211"/>
                  </a:lnTo>
                  <a:lnTo>
                    <a:pt x="197" y="166"/>
                  </a:lnTo>
                  <a:lnTo>
                    <a:pt x="278" y="46"/>
                  </a:lnTo>
                  <a:lnTo>
                    <a:pt x="255" y="27"/>
                  </a:lnTo>
                  <a:lnTo>
                    <a:pt x="232" y="18"/>
                  </a:lnTo>
                  <a:lnTo>
                    <a:pt x="162" y="0"/>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Freeform 28"/>
            <p:cNvSpPr>
              <a:spLocks/>
            </p:cNvSpPr>
            <p:nvPr/>
          </p:nvSpPr>
          <p:spPr bwMode="auto">
            <a:xfrm>
              <a:off x="1074" y="3641"/>
              <a:ext cx="198" cy="562"/>
            </a:xfrm>
            <a:custGeom>
              <a:avLst/>
              <a:gdLst>
                <a:gd name="T0" fmla="*/ 197 w 198"/>
                <a:gd name="T1" fmla="*/ 0 h 562"/>
                <a:gd name="T2" fmla="*/ 151 w 198"/>
                <a:gd name="T3" fmla="*/ 9 h 562"/>
                <a:gd name="T4" fmla="*/ 116 w 198"/>
                <a:gd name="T5" fmla="*/ 64 h 562"/>
                <a:gd name="T6" fmla="*/ 69 w 198"/>
                <a:gd name="T7" fmla="*/ 119 h 562"/>
                <a:gd name="T8" fmla="*/ 46 w 198"/>
                <a:gd name="T9" fmla="*/ 193 h 562"/>
                <a:gd name="T10" fmla="*/ 12 w 198"/>
                <a:gd name="T11" fmla="*/ 285 h 562"/>
                <a:gd name="T12" fmla="*/ 0 w 198"/>
                <a:gd name="T13" fmla="*/ 377 h 562"/>
                <a:gd name="T14" fmla="*/ 0 w 198"/>
                <a:gd name="T15" fmla="*/ 524 h 562"/>
                <a:gd name="T16" fmla="*/ 46 w 198"/>
                <a:gd name="T17" fmla="*/ 561 h 562"/>
                <a:gd name="T18" fmla="*/ 46 w 198"/>
                <a:gd name="T19" fmla="*/ 534 h 562"/>
                <a:gd name="T20" fmla="*/ 35 w 198"/>
                <a:gd name="T21" fmla="*/ 451 h 562"/>
                <a:gd name="T22" fmla="*/ 35 w 198"/>
                <a:gd name="T23" fmla="*/ 377 h 562"/>
                <a:gd name="T24" fmla="*/ 46 w 198"/>
                <a:gd name="T25" fmla="*/ 295 h 562"/>
                <a:gd name="T26" fmla="*/ 58 w 198"/>
                <a:gd name="T27" fmla="*/ 221 h 562"/>
                <a:gd name="T28" fmla="*/ 69 w 198"/>
                <a:gd name="T29" fmla="*/ 184 h 562"/>
                <a:gd name="T30" fmla="*/ 93 w 198"/>
                <a:gd name="T31" fmla="*/ 138 h 562"/>
                <a:gd name="T32" fmla="*/ 128 w 198"/>
                <a:gd name="T33" fmla="*/ 82 h 562"/>
                <a:gd name="T34" fmla="*/ 151 w 198"/>
                <a:gd name="T35" fmla="*/ 46 h 562"/>
                <a:gd name="T36" fmla="*/ 197 w 198"/>
                <a:gd name="T37" fmla="*/ 0 h 5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8" h="562">
                  <a:moveTo>
                    <a:pt x="197" y="0"/>
                  </a:moveTo>
                  <a:lnTo>
                    <a:pt x="151" y="9"/>
                  </a:lnTo>
                  <a:lnTo>
                    <a:pt x="116" y="64"/>
                  </a:lnTo>
                  <a:lnTo>
                    <a:pt x="69" y="119"/>
                  </a:lnTo>
                  <a:lnTo>
                    <a:pt x="46" y="193"/>
                  </a:lnTo>
                  <a:lnTo>
                    <a:pt x="12" y="285"/>
                  </a:lnTo>
                  <a:lnTo>
                    <a:pt x="0" y="377"/>
                  </a:lnTo>
                  <a:lnTo>
                    <a:pt x="0" y="524"/>
                  </a:lnTo>
                  <a:lnTo>
                    <a:pt x="46" y="561"/>
                  </a:lnTo>
                  <a:lnTo>
                    <a:pt x="46" y="534"/>
                  </a:lnTo>
                  <a:lnTo>
                    <a:pt x="35" y="451"/>
                  </a:lnTo>
                  <a:lnTo>
                    <a:pt x="35" y="377"/>
                  </a:lnTo>
                  <a:lnTo>
                    <a:pt x="46" y="295"/>
                  </a:lnTo>
                  <a:lnTo>
                    <a:pt x="58" y="221"/>
                  </a:lnTo>
                  <a:lnTo>
                    <a:pt x="69" y="184"/>
                  </a:lnTo>
                  <a:lnTo>
                    <a:pt x="93" y="138"/>
                  </a:lnTo>
                  <a:lnTo>
                    <a:pt x="128" y="82"/>
                  </a:lnTo>
                  <a:lnTo>
                    <a:pt x="151" y="46"/>
                  </a:lnTo>
                  <a:lnTo>
                    <a:pt x="19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Freeform 29"/>
            <p:cNvSpPr>
              <a:spLocks/>
            </p:cNvSpPr>
            <p:nvPr/>
          </p:nvSpPr>
          <p:spPr bwMode="auto">
            <a:xfrm>
              <a:off x="726" y="3650"/>
              <a:ext cx="500" cy="534"/>
            </a:xfrm>
            <a:custGeom>
              <a:avLst/>
              <a:gdLst>
                <a:gd name="T0" fmla="*/ 499 w 500"/>
                <a:gd name="T1" fmla="*/ 0 h 534"/>
                <a:gd name="T2" fmla="*/ 487 w 500"/>
                <a:gd name="T3" fmla="*/ 0 h 534"/>
                <a:gd name="T4" fmla="*/ 406 w 500"/>
                <a:gd name="T5" fmla="*/ 18 h 534"/>
                <a:gd name="T6" fmla="*/ 325 w 500"/>
                <a:gd name="T7" fmla="*/ 55 h 534"/>
                <a:gd name="T8" fmla="*/ 232 w 500"/>
                <a:gd name="T9" fmla="*/ 110 h 534"/>
                <a:gd name="T10" fmla="*/ 186 w 500"/>
                <a:gd name="T11" fmla="*/ 157 h 534"/>
                <a:gd name="T12" fmla="*/ 128 w 500"/>
                <a:gd name="T13" fmla="*/ 221 h 534"/>
                <a:gd name="T14" fmla="*/ 82 w 500"/>
                <a:gd name="T15" fmla="*/ 294 h 534"/>
                <a:gd name="T16" fmla="*/ 35 w 500"/>
                <a:gd name="T17" fmla="*/ 414 h 534"/>
                <a:gd name="T18" fmla="*/ 23 w 500"/>
                <a:gd name="T19" fmla="*/ 478 h 534"/>
                <a:gd name="T20" fmla="*/ 0 w 500"/>
                <a:gd name="T21" fmla="*/ 533 h 534"/>
                <a:gd name="T22" fmla="*/ 58 w 500"/>
                <a:gd name="T23" fmla="*/ 533 h 534"/>
                <a:gd name="T24" fmla="*/ 174 w 500"/>
                <a:gd name="T25" fmla="*/ 533 h 534"/>
                <a:gd name="T26" fmla="*/ 267 w 500"/>
                <a:gd name="T27" fmla="*/ 533 h 534"/>
                <a:gd name="T28" fmla="*/ 348 w 500"/>
                <a:gd name="T29" fmla="*/ 515 h 534"/>
                <a:gd name="T30" fmla="*/ 348 w 500"/>
                <a:gd name="T31" fmla="*/ 368 h 534"/>
                <a:gd name="T32" fmla="*/ 360 w 500"/>
                <a:gd name="T33" fmla="*/ 276 h 534"/>
                <a:gd name="T34" fmla="*/ 394 w 500"/>
                <a:gd name="T35" fmla="*/ 184 h 534"/>
                <a:gd name="T36" fmla="*/ 417 w 500"/>
                <a:gd name="T37" fmla="*/ 110 h 534"/>
                <a:gd name="T38" fmla="*/ 464 w 500"/>
                <a:gd name="T39" fmla="*/ 55 h 534"/>
                <a:gd name="T40" fmla="*/ 499 w 500"/>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0" h="534">
                  <a:moveTo>
                    <a:pt x="499" y="0"/>
                  </a:moveTo>
                  <a:lnTo>
                    <a:pt x="487" y="0"/>
                  </a:lnTo>
                  <a:lnTo>
                    <a:pt x="406" y="18"/>
                  </a:lnTo>
                  <a:lnTo>
                    <a:pt x="325" y="55"/>
                  </a:lnTo>
                  <a:lnTo>
                    <a:pt x="232" y="110"/>
                  </a:lnTo>
                  <a:lnTo>
                    <a:pt x="186" y="157"/>
                  </a:lnTo>
                  <a:lnTo>
                    <a:pt x="128" y="221"/>
                  </a:lnTo>
                  <a:lnTo>
                    <a:pt x="82" y="294"/>
                  </a:lnTo>
                  <a:lnTo>
                    <a:pt x="35" y="414"/>
                  </a:lnTo>
                  <a:lnTo>
                    <a:pt x="23" y="478"/>
                  </a:lnTo>
                  <a:lnTo>
                    <a:pt x="0" y="533"/>
                  </a:lnTo>
                  <a:lnTo>
                    <a:pt x="58" y="533"/>
                  </a:lnTo>
                  <a:lnTo>
                    <a:pt x="174" y="533"/>
                  </a:lnTo>
                  <a:lnTo>
                    <a:pt x="267" y="533"/>
                  </a:lnTo>
                  <a:lnTo>
                    <a:pt x="348" y="515"/>
                  </a:lnTo>
                  <a:lnTo>
                    <a:pt x="348" y="368"/>
                  </a:lnTo>
                  <a:lnTo>
                    <a:pt x="360" y="276"/>
                  </a:lnTo>
                  <a:lnTo>
                    <a:pt x="394" y="184"/>
                  </a:lnTo>
                  <a:lnTo>
                    <a:pt x="417" y="110"/>
                  </a:lnTo>
                  <a:lnTo>
                    <a:pt x="464" y="55"/>
                  </a:lnTo>
                  <a:lnTo>
                    <a:pt x="499" y="0"/>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Freeform 30"/>
            <p:cNvSpPr>
              <a:spLocks/>
            </p:cNvSpPr>
            <p:nvPr/>
          </p:nvSpPr>
          <p:spPr bwMode="auto">
            <a:xfrm>
              <a:off x="1306" y="2546"/>
              <a:ext cx="384" cy="535"/>
            </a:xfrm>
            <a:custGeom>
              <a:avLst/>
              <a:gdLst>
                <a:gd name="T0" fmla="*/ 23 w 384"/>
                <a:gd name="T1" fmla="*/ 184 h 535"/>
                <a:gd name="T2" fmla="*/ 46 w 384"/>
                <a:gd name="T3" fmla="*/ 211 h 535"/>
                <a:gd name="T4" fmla="*/ 70 w 384"/>
                <a:gd name="T5" fmla="*/ 239 h 535"/>
                <a:gd name="T6" fmla="*/ 94 w 384"/>
                <a:gd name="T7" fmla="*/ 276 h 535"/>
                <a:gd name="T8" fmla="*/ 117 w 384"/>
                <a:gd name="T9" fmla="*/ 303 h 535"/>
                <a:gd name="T10" fmla="*/ 140 w 384"/>
                <a:gd name="T11" fmla="*/ 368 h 535"/>
                <a:gd name="T12" fmla="*/ 186 w 384"/>
                <a:gd name="T13" fmla="*/ 460 h 535"/>
                <a:gd name="T14" fmla="*/ 209 w 384"/>
                <a:gd name="T15" fmla="*/ 534 h 535"/>
                <a:gd name="T16" fmla="*/ 244 w 384"/>
                <a:gd name="T17" fmla="*/ 469 h 535"/>
                <a:gd name="T18" fmla="*/ 279 w 384"/>
                <a:gd name="T19" fmla="*/ 424 h 535"/>
                <a:gd name="T20" fmla="*/ 313 w 384"/>
                <a:gd name="T21" fmla="*/ 368 h 535"/>
                <a:gd name="T22" fmla="*/ 337 w 384"/>
                <a:gd name="T23" fmla="*/ 313 h 535"/>
                <a:gd name="T24" fmla="*/ 360 w 384"/>
                <a:gd name="T25" fmla="*/ 267 h 535"/>
                <a:gd name="T26" fmla="*/ 383 w 384"/>
                <a:gd name="T27" fmla="*/ 203 h 535"/>
                <a:gd name="T28" fmla="*/ 349 w 384"/>
                <a:gd name="T29" fmla="*/ 193 h 535"/>
                <a:gd name="T30" fmla="*/ 221 w 384"/>
                <a:gd name="T31" fmla="*/ 424 h 535"/>
                <a:gd name="T32" fmla="*/ 209 w 384"/>
                <a:gd name="T33" fmla="*/ 405 h 535"/>
                <a:gd name="T34" fmla="*/ 197 w 384"/>
                <a:gd name="T35" fmla="*/ 368 h 535"/>
                <a:gd name="T36" fmla="*/ 186 w 384"/>
                <a:gd name="T37" fmla="*/ 340 h 535"/>
                <a:gd name="T38" fmla="*/ 163 w 384"/>
                <a:gd name="T39" fmla="*/ 313 h 535"/>
                <a:gd name="T40" fmla="*/ 140 w 384"/>
                <a:gd name="T41" fmla="*/ 276 h 535"/>
                <a:gd name="T42" fmla="*/ 94 w 384"/>
                <a:gd name="T43" fmla="*/ 221 h 535"/>
                <a:gd name="T44" fmla="*/ 70 w 384"/>
                <a:gd name="T45" fmla="*/ 184 h 535"/>
                <a:gd name="T46" fmla="*/ 35 w 384"/>
                <a:gd name="T47" fmla="*/ 156 h 535"/>
                <a:gd name="T48" fmla="*/ 82 w 384"/>
                <a:gd name="T49" fmla="*/ 27 h 535"/>
                <a:gd name="T50" fmla="*/ 70 w 384"/>
                <a:gd name="T51" fmla="*/ 0 h 535"/>
                <a:gd name="T52" fmla="*/ 58 w 384"/>
                <a:gd name="T53" fmla="*/ 9 h 535"/>
                <a:gd name="T54" fmla="*/ 0 w 384"/>
                <a:gd name="T55" fmla="*/ 156 h 535"/>
                <a:gd name="T56" fmla="*/ 23 w 384"/>
                <a:gd name="T57" fmla="*/ 184 h 5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4" h="535">
                  <a:moveTo>
                    <a:pt x="23" y="184"/>
                  </a:moveTo>
                  <a:lnTo>
                    <a:pt x="46" y="211"/>
                  </a:lnTo>
                  <a:lnTo>
                    <a:pt x="70" y="239"/>
                  </a:lnTo>
                  <a:lnTo>
                    <a:pt x="94" y="276"/>
                  </a:lnTo>
                  <a:lnTo>
                    <a:pt x="117" y="303"/>
                  </a:lnTo>
                  <a:lnTo>
                    <a:pt x="140" y="368"/>
                  </a:lnTo>
                  <a:lnTo>
                    <a:pt x="186" y="460"/>
                  </a:lnTo>
                  <a:lnTo>
                    <a:pt x="209" y="534"/>
                  </a:lnTo>
                  <a:lnTo>
                    <a:pt x="244" y="469"/>
                  </a:lnTo>
                  <a:lnTo>
                    <a:pt x="279" y="424"/>
                  </a:lnTo>
                  <a:lnTo>
                    <a:pt x="313" y="368"/>
                  </a:lnTo>
                  <a:lnTo>
                    <a:pt x="337" y="313"/>
                  </a:lnTo>
                  <a:lnTo>
                    <a:pt x="360" y="267"/>
                  </a:lnTo>
                  <a:lnTo>
                    <a:pt x="383" y="203"/>
                  </a:lnTo>
                  <a:lnTo>
                    <a:pt x="349" y="193"/>
                  </a:lnTo>
                  <a:lnTo>
                    <a:pt x="221" y="424"/>
                  </a:lnTo>
                  <a:lnTo>
                    <a:pt x="209" y="405"/>
                  </a:lnTo>
                  <a:lnTo>
                    <a:pt x="197" y="368"/>
                  </a:lnTo>
                  <a:lnTo>
                    <a:pt x="186" y="340"/>
                  </a:lnTo>
                  <a:lnTo>
                    <a:pt x="163" y="313"/>
                  </a:lnTo>
                  <a:lnTo>
                    <a:pt x="140" y="276"/>
                  </a:lnTo>
                  <a:lnTo>
                    <a:pt x="94" y="221"/>
                  </a:lnTo>
                  <a:lnTo>
                    <a:pt x="70" y="184"/>
                  </a:lnTo>
                  <a:lnTo>
                    <a:pt x="35" y="156"/>
                  </a:lnTo>
                  <a:lnTo>
                    <a:pt x="82" y="27"/>
                  </a:lnTo>
                  <a:lnTo>
                    <a:pt x="70" y="0"/>
                  </a:lnTo>
                  <a:lnTo>
                    <a:pt x="58" y="9"/>
                  </a:lnTo>
                  <a:lnTo>
                    <a:pt x="0" y="156"/>
                  </a:lnTo>
                  <a:lnTo>
                    <a:pt x="23" y="18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Freeform 31"/>
            <p:cNvSpPr>
              <a:spLocks/>
            </p:cNvSpPr>
            <p:nvPr/>
          </p:nvSpPr>
          <p:spPr bwMode="auto">
            <a:xfrm>
              <a:off x="1004" y="3154"/>
              <a:ext cx="396" cy="478"/>
            </a:xfrm>
            <a:custGeom>
              <a:avLst/>
              <a:gdLst>
                <a:gd name="T0" fmla="*/ 267 w 396"/>
                <a:gd name="T1" fmla="*/ 468 h 478"/>
                <a:gd name="T2" fmla="*/ 267 w 396"/>
                <a:gd name="T3" fmla="*/ 413 h 478"/>
                <a:gd name="T4" fmla="*/ 267 w 396"/>
                <a:gd name="T5" fmla="*/ 367 h 478"/>
                <a:gd name="T6" fmla="*/ 325 w 396"/>
                <a:gd name="T7" fmla="*/ 275 h 478"/>
                <a:gd name="T8" fmla="*/ 395 w 396"/>
                <a:gd name="T9" fmla="*/ 183 h 478"/>
                <a:gd name="T10" fmla="*/ 383 w 396"/>
                <a:gd name="T11" fmla="*/ 174 h 478"/>
                <a:gd name="T12" fmla="*/ 337 w 396"/>
                <a:gd name="T13" fmla="*/ 220 h 478"/>
                <a:gd name="T14" fmla="*/ 290 w 396"/>
                <a:gd name="T15" fmla="*/ 275 h 478"/>
                <a:gd name="T16" fmla="*/ 244 w 396"/>
                <a:gd name="T17" fmla="*/ 340 h 478"/>
                <a:gd name="T18" fmla="*/ 232 w 396"/>
                <a:gd name="T19" fmla="*/ 367 h 478"/>
                <a:gd name="T20" fmla="*/ 209 w 396"/>
                <a:gd name="T21" fmla="*/ 238 h 478"/>
                <a:gd name="T22" fmla="*/ 198 w 396"/>
                <a:gd name="T23" fmla="*/ 201 h 478"/>
                <a:gd name="T24" fmla="*/ 186 w 396"/>
                <a:gd name="T25" fmla="*/ 156 h 478"/>
                <a:gd name="T26" fmla="*/ 139 w 396"/>
                <a:gd name="T27" fmla="*/ 73 h 478"/>
                <a:gd name="T28" fmla="*/ 82 w 396"/>
                <a:gd name="T29" fmla="*/ 0 h 478"/>
                <a:gd name="T30" fmla="*/ 58 w 396"/>
                <a:gd name="T31" fmla="*/ 0 h 478"/>
                <a:gd name="T32" fmla="*/ 116 w 396"/>
                <a:gd name="T33" fmla="*/ 73 h 478"/>
                <a:gd name="T34" fmla="*/ 162 w 396"/>
                <a:gd name="T35" fmla="*/ 146 h 478"/>
                <a:gd name="T36" fmla="*/ 186 w 396"/>
                <a:gd name="T37" fmla="*/ 238 h 478"/>
                <a:gd name="T38" fmla="*/ 209 w 396"/>
                <a:gd name="T39" fmla="*/ 376 h 478"/>
                <a:gd name="T40" fmla="*/ 209 w 396"/>
                <a:gd name="T41" fmla="*/ 413 h 478"/>
                <a:gd name="T42" fmla="*/ 198 w 396"/>
                <a:gd name="T43" fmla="*/ 413 h 478"/>
                <a:gd name="T44" fmla="*/ 151 w 396"/>
                <a:gd name="T45" fmla="*/ 348 h 478"/>
                <a:gd name="T46" fmla="*/ 105 w 396"/>
                <a:gd name="T47" fmla="*/ 312 h 478"/>
                <a:gd name="T48" fmla="*/ 70 w 396"/>
                <a:gd name="T49" fmla="*/ 284 h 478"/>
                <a:gd name="T50" fmla="*/ 35 w 396"/>
                <a:gd name="T51" fmla="*/ 266 h 478"/>
                <a:gd name="T52" fmla="*/ 0 w 396"/>
                <a:gd name="T53" fmla="*/ 256 h 478"/>
                <a:gd name="T54" fmla="*/ 70 w 396"/>
                <a:gd name="T55" fmla="*/ 293 h 478"/>
                <a:gd name="T56" fmla="*/ 105 w 396"/>
                <a:gd name="T57" fmla="*/ 330 h 478"/>
                <a:gd name="T58" fmla="*/ 139 w 396"/>
                <a:gd name="T59" fmla="*/ 376 h 478"/>
                <a:gd name="T60" fmla="*/ 186 w 396"/>
                <a:gd name="T61" fmla="*/ 477 h 478"/>
                <a:gd name="T62" fmla="*/ 267 w 396"/>
                <a:gd name="T63" fmla="*/ 468 h 4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6" h="478">
                  <a:moveTo>
                    <a:pt x="267" y="468"/>
                  </a:moveTo>
                  <a:lnTo>
                    <a:pt x="267" y="413"/>
                  </a:lnTo>
                  <a:lnTo>
                    <a:pt x="267" y="367"/>
                  </a:lnTo>
                  <a:lnTo>
                    <a:pt x="325" y="275"/>
                  </a:lnTo>
                  <a:lnTo>
                    <a:pt x="395" y="183"/>
                  </a:lnTo>
                  <a:lnTo>
                    <a:pt x="383" y="174"/>
                  </a:lnTo>
                  <a:lnTo>
                    <a:pt x="337" y="220"/>
                  </a:lnTo>
                  <a:lnTo>
                    <a:pt x="290" y="275"/>
                  </a:lnTo>
                  <a:lnTo>
                    <a:pt x="244" y="340"/>
                  </a:lnTo>
                  <a:lnTo>
                    <a:pt x="232" y="367"/>
                  </a:lnTo>
                  <a:lnTo>
                    <a:pt x="209" y="238"/>
                  </a:lnTo>
                  <a:lnTo>
                    <a:pt x="198" y="201"/>
                  </a:lnTo>
                  <a:lnTo>
                    <a:pt x="186" y="156"/>
                  </a:lnTo>
                  <a:lnTo>
                    <a:pt x="139" y="73"/>
                  </a:lnTo>
                  <a:lnTo>
                    <a:pt x="82" y="0"/>
                  </a:lnTo>
                  <a:lnTo>
                    <a:pt x="58" y="0"/>
                  </a:lnTo>
                  <a:lnTo>
                    <a:pt x="116" y="73"/>
                  </a:lnTo>
                  <a:lnTo>
                    <a:pt x="162" y="146"/>
                  </a:lnTo>
                  <a:lnTo>
                    <a:pt x="186" y="238"/>
                  </a:lnTo>
                  <a:lnTo>
                    <a:pt x="209" y="376"/>
                  </a:lnTo>
                  <a:lnTo>
                    <a:pt x="209" y="413"/>
                  </a:lnTo>
                  <a:lnTo>
                    <a:pt x="198" y="413"/>
                  </a:lnTo>
                  <a:lnTo>
                    <a:pt x="151" y="348"/>
                  </a:lnTo>
                  <a:lnTo>
                    <a:pt x="105" y="312"/>
                  </a:lnTo>
                  <a:lnTo>
                    <a:pt x="70" y="284"/>
                  </a:lnTo>
                  <a:lnTo>
                    <a:pt x="35" y="266"/>
                  </a:lnTo>
                  <a:lnTo>
                    <a:pt x="0" y="256"/>
                  </a:lnTo>
                  <a:lnTo>
                    <a:pt x="70" y="293"/>
                  </a:lnTo>
                  <a:lnTo>
                    <a:pt x="105" y="330"/>
                  </a:lnTo>
                  <a:lnTo>
                    <a:pt x="139" y="376"/>
                  </a:lnTo>
                  <a:lnTo>
                    <a:pt x="186" y="477"/>
                  </a:lnTo>
                  <a:lnTo>
                    <a:pt x="267" y="46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Freeform 32"/>
            <p:cNvSpPr>
              <a:spLocks/>
            </p:cNvSpPr>
            <p:nvPr/>
          </p:nvSpPr>
          <p:spPr bwMode="auto">
            <a:xfrm>
              <a:off x="1550" y="3852"/>
              <a:ext cx="453" cy="461"/>
            </a:xfrm>
            <a:custGeom>
              <a:avLst/>
              <a:gdLst>
                <a:gd name="T0" fmla="*/ 452 w 453"/>
                <a:gd name="T1" fmla="*/ 147 h 461"/>
                <a:gd name="T2" fmla="*/ 452 w 453"/>
                <a:gd name="T3" fmla="*/ 10 h 461"/>
                <a:gd name="T4" fmla="*/ 440 w 453"/>
                <a:gd name="T5" fmla="*/ 0 h 461"/>
                <a:gd name="T6" fmla="*/ 440 w 453"/>
                <a:gd name="T7" fmla="*/ 74 h 461"/>
                <a:gd name="T8" fmla="*/ 429 w 453"/>
                <a:gd name="T9" fmla="*/ 110 h 461"/>
                <a:gd name="T10" fmla="*/ 429 w 453"/>
                <a:gd name="T11" fmla="*/ 147 h 461"/>
                <a:gd name="T12" fmla="*/ 290 w 453"/>
                <a:gd name="T13" fmla="*/ 276 h 461"/>
                <a:gd name="T14" fmla="*/ 255 w 453"/>
                <a:gd name="T15" fmla="*/ 322 h 461"/>
                <a:gd name="T16" fmla="*/ 197 w 453"/>
                <a:gd name="T17" fmla="*/ 396 h 461"/>
                <a:gd name="T18" fmla="*/ 197 w 453"/>
                <a:gd name="T19" fmla="*/ 368 h 461"/>
                <a:gd name="T20" fmla="*/ 185 w 453"/>
                <a:gd name="T21" fmla="*/ 331 h 461"/>
                <a:gd name="T22" fmla="*/ 174 w 453"/>
                <a:gd name="T23" fmla="*/ 294 h 461"/>
                <a:gd name="T24" fmla="*/ 151 w 453"/>
                <a:gd name="T25" fmla="*/ 239 h 461"/>
                <a:gd name="T26" fmla="*/ 128 w 453"/>
                <a:gd name="T27" fmla="*/ 194 h 461"/>
                <a:gd name="T28" fmla="*/ 105 w 453"/>
                <a:gd name="T29" fmla="*/ 147 h 461"/>
                <a:gd name="T30" fmla="*/ 81 w 453"/>
                <a:gd name="T31" fmla="*/ 110 h 461"/>
                <a:gd name="T32" fmla="*/ 46 w 453"/>
                <a:gd name="T33" fmla="*/ 83 h 461"/>
                <a:gd name="T34" fmla="*/ 23 w 453"/>
                <a:gd name="T35" fmla="*/ 74 h 461"/>
                <a:gd name="T36" fmla="*/ 0 w 453"/>
                <a:gd name="T37" fmla="*/ 83 h 461"/>
                <a:gd name="T38" fmla="*/ 12 w 453"/>
                <a:gd name="T39" fmla="*/ 92 h 461"/>
                <a:gd name="T40" fmla="*/ 35 w 453"/>
                <a:gd name="T41" fmla="*/ 129 h 461"/>
                <a:gd name="T42" fmla="*/ 81 w 453"/>
                <a:gd name="T43" fmla="*/ 184 h 461"/>
                <a:gd name="T44" fmla="*/ 116 w 453"/>
                <a:gd name="T45" fmla="*/ 258 h 461"/>
                <a:gd name="T46" fmla="*/ 151 w 453"/>
                <a:gd name="T47" fmla="*/ 331 h 461"/>
                <a:gd name="T48" fmla="*/ 162 w 453"/>
                <a:gd name="T49" fmla="*/ 414 h 461"/>
                <a:gd name="T50" fmla="*/ 162 w 453"/>
                <a:gd name="T51" fmla="*/ 460 h 461"/>
                <a:gd name="T52" fmla="*/ 174 w 453"/>
                <a:gd name="T53" fmla="*/ 460 h 461"/>
                <a:gd name="T54" fmla="*/ 267 w 453"/>
                <a:gd name="T55" fmla="*/ 331 h 461"/>
                <a:gd name="T56" fmla="*/ 452 w 453"/>
                <a:gd name="T57" fmla="*/ 147 h 4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3" h="461">
                  <a:moveTo>
                    <a:pt x="452" y="147"/>
                  </a:moveTo>
                  <a:lnTo>
                    <a:pt x="452" y="10"/>
                  </a:lnTo>
                  <a:lnTo>
                    <a:pt x="440" y="0"/>
                  </a:lnTo>
                  <a:lnTo>
                    <a:pt x="440" y="74"/>
                  </a:lnTo>
                  <a:lnTo>
                    <a:pt x="429" y="110"/>
                  </a:lnTo>
                  <a:lnTo>
                    <a:pt x="429" y="147"/>
                  </a:lnTo>
                  <a:lnTo>
                    <a:pt x="290" y="276"/>
                  </a:lnTo>
                  <a:lnTo>
                    <a:pt x="255" y="322"/>
                  </a:lnTo>
                  <a:lnTo>
                    <a:pt x="197" y="396"/>
                  </a:lnTo>
                  <a:lnTo>
                    <a:pt x="197" y="368"/>
                  </a:lnTo>
                  <a:lnTo>
                    <a:pt x="185" y="331"/>
                  </a:lnTo>
                  <a:lnTo>
                    <a:pt x="174" y="294"/>
                  </a:lnTo>
                  <a:lnTo>
                    <a:pt x="151" y="239"/>
                  </a:lnTo>
                  <a:lnTo>
                    <a:pt x="128" y="194"/>
                  </a:lnTo>
                  <a:lnTo>
                    <a:pt x="105" y="147"/>
                  </a:lnTo>
                  <a:lnTo>
                    <a:pt x="81" y="110"/>
                  </a:lnTo>
                  <a:lnTo>
                    <a:pt x="46" y="83"/>
                  </a:lnTo>
                  <a:lnTo>
                    <a:pt x="23" y="74"/>
                  </a:lnTo>
                  <a:lnTo>
                    <a:pt x="0" y="83"/>
                  </a:lnTo>
                  <a:lnTo>
                    <a:pt x="12" y="92"/>
                  </a:lnTo>
                  <a:lnTo>
                    <a:pt x="35" y="129"/>
                  </a:lnTo>
                  <a:lnTo>
                    <a:pt x="81" y="184"/>
                  </a:lnTo>
                  <a:lnTo>
                    <a:pt x="116" y="258"/>
                  </a:lnTo>
                  <a:lnTo>
                    <a:pt x="151" y="331"/>
                  </a:lnTo>
                  <a:lnTo>
                    <a:pt x="162" y="414"/>
                  </a:lnTo>
                  <a:lnTo>
                    <a:pt x="162" y="460"/>
                  </a:lnTo>
                  <a:lnTo>
                    <a:pt x="174" y="460"/>
                  </a:lnTo>
                  <a:lnTo>
                    <a:pt x="267" y="331"/>
                  </a:lnTo>
                  <a:lnTo>
                    <a:pt x="452" y="14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Freeform 33"/>
            <p:cNvSpPr>
              <a:spLocks/>
            </p:cNvSpPr>
            <p:nvPr/>
          </p:nvSpPr>
          <p:spPr bwMode="auto">
            <a:xfrm>
              <a:off x="645" y="3668"/>
              <a:ext cx="488" cy="461"/>
            </a:xfrm>
            <a:custGeom>
              <a:avLst/>
              <a:gdLst>
                <a:gd name="T0" fmla="*/ 104 w 488"/>
                <a:gd name="T1" fmla="*/ 460 h 461"/>
                <a:gd name="T2" fmla="*/ 116 w 488"/>
                <a:gd name="T3" fmla="*/ 396 h 461"/>
                <a:gd name="T4" fmla="*/ 162 w 488"/>
                <a:gd name="T5" fmla="*/ 276 h 461"/>
                <a:gd name="T6" fmla="*/ 209 w 488"/>
                <a:gd name="T7" fmla="*/ 202 h 461"/>
                <a:gd name="T8" fmla="*/ 266 w 488"/>
                <a:gd name="T9" fmla="*/ 138 h 461"/>
                <a:gd name="T10" fmla="*/ 313 w 488"/>
                <a:gd name="T11" fmla="*/ 92 h 461"/>
                <a:gd name="T12" fmla="*/ 405 w 488"/>
                <a:gd name="T13" fmla="*/ 37 h 461"/>
                <a:gd name="T14" fmla="*/ 487 w 488"/>
                <a:gd name="T15" fmla="*/ 0 h 461"/>
                <a:gd name="T16" fmla="*/ 405 w 488"/>
                <a:gd name="T17" fmla="*/ 10 h 461"/>
                <a:gd name="T18" fmla="*/ 301 w 488"/>
                <a:gd name="T19" fmla="*/ 55 h 461"/>
                <a:gd name="T20" fmla="*/ 186 w 488"/>
                <a:gd name="T21" fmla="*/ 110 h 461"/>
                <a:gd name="T22" fmla="*/ 81 w 488"/>
                <a:gd name="T23" fmla="*/ 194 h 461"/>
                <a:gd name="T24" fmla="*/ 58 w 488"/>
                <a:gd name="T25" fmla="*/ 212 h 461"/>
                <a:gd name="T26" fmla="*/ 34 w 488"/>
                <a:gd name="T27" fmla="*/ 239 h 461"/>
                <a:gd name="T28" fmla="*/ 11 w 488"/>
                <a:gd name="T29" fmla="*/ 267 h 461"/>
                <a:gd name="T30" fmla="*/ 0 w 488"/>
                <a:gd name="T31" fmla="*/ 294 h 461"/>
                <a:gd name="T32" fmla="*/ 0 w 488"/>
                <a:gd name="T33" fmla="*/ 359 h 461"/>
                <a:gd name="T34" fmla="*/ 34 w 488"/>
                <a:gd name="T35" fmla="*/ 304 h 461"/>
                <a:gd name="T36" fmla="*/ 70 w 488"/>
                <a:gd name="T37" fmla="*/ 249 h 461"/>
                <a:gd name="T38" fmla="*/ 139 w 488"/>
                <a:gd name="T39" fmla="*/ 184 h 461"/>
                <a:gd name="T40" fmla="*/ 209 w 488"/>
                <a:gd name="T41" fmla="*/ 129 h 461"/>
                <a:gd name="T42" fmla="*/ 278 w 488"/>
                <a:gd name="T43" fmla="*/ 92 h 461"/>
                <a:gd name="T44" fmla="*/ 197 w 488"/>
                <a:gd name="T45" fmla="*/ 175 h 461"/>
                <a:gd name="T46" fmla="*/ 162 w 488"/>
                <a:gd name="T47" fmla="*/ 230 h 461"/>
                <a:gd name="T48" fmla="*/ 116 w 488"/>
                <a:gd name="T49" fmla="*/ 313 h 461"/>
                <a:gd name="T50" fmla="*/ 70 w 488"/>
                <a:gd name="T51" fmla="*/ 423 h 461"/>
                <a:gd name="T52" fmla="*/ 104 w 488"/>
                <a:gd name="T53" fmla="*/ 460 h 4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8" h="461">
                  <a:moveTo>
                    <a:pt x="104" y="460"/>
                  </a:moveTo>
                  <a:lnTo>
                    <a:pt x="116" y="396"/>
                  </a:lnTo>
                  <a:lnTo>
                    <a:pt x="162" y="276"/>
                  </a:lnTo>
                  <a:lnTo>
                    <a:pt x="209" y="202"/>
                  </a:lnTo>
                  <a:lnTo>
                    <a:pt x="266" y="138"/>
                  </a:lnTo>
                  <a:lnTo>
                    <a:pt x="313" y="92"/>
                  </a:lnTo>
                  <a:lnTo>
                    <a:pt x="405" y="37"/>
                  </a:lnTo>
                  <a:lnTo>
                    <a:pt x="487" y="0"/>
                  </a:lnTo>
                  <a:lnTo>
                    <a:pt x="405" y="10"/>
                  </a:lnTo>
                  <a:lnTo>
                    <a:pt x="301" y="55"/>
                  </a:lnTo>
                  <a:lnTo>
                    <a:pt x="186" y="110"/>
                  </a:lnTo>
                  <a:lnTo>
                    <a:pt x="81" y="194"/>
                  </a:lnTo>
                  <a:lnTo>
                    <a:pt x="58" y="212"/>
                  </a:lnTo>
                  <a:lnTo>
                    <a:pt x="34" y="239"/>
                  </a:lnTo>
                  <a:lnTo>
                    <a:pt x="11" y="267"/>
                  </a:lnTo>
                  <a:lnTo>
                    <a:pt x="0" y="294"/>
                  </a:lnTo>
                  <a:lnTo>
                    <a:pt x="0" y="359"/>
                  </a:lnTo>
                  <a:lnTo>
                    <a:pt x="34" y="304"/>
                  </a:lnTo>
                  <a:lnTo>
                    <a:pt x="70" y="249"/>
                  </a:lnTo>
                  <a:lnTo>
                    <a:pt x="139" y="184"/>
                  </a:lnTo>
                  <a:lnTo>
                    <a:pt x="209" y="129"/>
                  </a:lnTo>
                  <a:lnTo>
                    <a:pt x="278" y="92"/>
                  </a:lnTo>
                  <a:lnTo>
                    <a:pt x="197" y="175"/>
                  </a:lnTo>
                  <a:lnTo>
                    <a:pt x="162" y="230"/>
                  </a:lnTo>
                  <a:lnTo>
                    <a:pt x="116" y="313"/>
                  </a:lnTo>
                  <a:lnTo>
                    <a:pt x="70" y="423"/>
                  </a:lnTo>
                  <a:lnTo>
                    <a:pt x="104" y="46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Freeform 34"/>
            <p:cNvSpPr>
              <a:spLocks/>
            </p:cNvSpPr>
            <p:nvPr/>
          </p:nvSpPr>
          <p:spPr bwMode="auto">
            <a:xfrm>
              <a:off x="1758" y="2620"/>
              <a:ext cx="233" cy="433"/>
            </a:xfrm>
            <a:custGeom>
              <a:avLst/>
              <a:gdLst>
                <a:gd name="T0" fmla="*/ 232 w 233"/>
                <a:gd name="T1" fmla="*/ 92 h 433"/>
                <a:gd name="T2" fmla="*/ 128 w 233"/>
                <a:gd name="T3" fmla="*/ 156 h 433"/>
                <a:gd name="T4" fmla="*/ 93 w 233"/>
                <a:gd name="T5" fmla="*/ 101 h 433"/>
                <a:gd name="T6" fmla="*/ 46 w 233"/>
                <a:gd name="T7" fmla="*/ 46 h 433"/>
                <a:gd name="T8" fmla="*/ 12 w 233"/>
                <a:gd name="T9" fmla="*/ 0 h 433"/>
                <a:gd name="T10" fmla="*/ 0 w 233"/>
                <a:gd name="T11" fmla="*/ 18 h 433"/>
                <a:gd name="T12" fmla="*/ 82 w 233"/>
                <a:gd name="T13" fmla="*/ 129 h 433"/>
                <a:gd name="T14" fmla="*/ 162 w 233"/>
                <a:gd name="T15" fmla="*/ 276 h 433"/>
                <a:gd name="T16" fmla="*/ 221 w 233"/>
                <a:gd name="T17" fmla="*/ 377 h 433"/>
                <a:gd name="T18" fmla="*/ 128 w 233"/>
                <a:gd name="T19" fmla="*/ 331 h 433"/>
                <a:gd name="T20" fmla="*/ 105 w 233"/>
                <a:gd name="T21" fmla="*/ 368 h 433"/>
                <a:gd name="T22" fmla="*/ 209 w 233"/>
                <a:gd name="T23" fmla="*/ 423 h 433"/>
                <a:gd name="T24" fmla="*/ 232 w 233"/>
                <a:gd name="T25" fmla="*/ 432 h 433"/>
                <a:gd name="T26" fmla="*/ 232 w 233"/>
                <a:gd name="T27" fmla="*/ 331 h 433"/>
                <a:gd name="T28" fmla="*/ 151 w 233"/>
                <a:gd name="T29" fmla="*/ 184 h 433"/>
                <a:gd name="T30" fmla="*/ 232 w 233"/>
                <a:gd name="T31" fmla="*/ 129 h 433"/>
                <a:gd name="T32" fmla="*/ 232 w 233"/>
                <a:gd name="T33" fmla="*/ 92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3" h="433">
                  <a:moveTo>
                    <a:pt x="232" y="92"/>
                  </a:moveTo>
                  <a:lnTo>
                    <a:pt x="128" y="156"/>
                  </a:lnTo>
                  <a:lnTo>
                    <a:pt x="93" y="101"/>
                  </a:lnTo>
                  <a:lnTo>
                    <a:pt x="46" y="46"/>
                  </a:lnTo>
                  <a:lnTo>
                    <a:pt x="12" y="0"/>
                  </a:lnTo>
                  <a:lnTo>
                    <a:pt x="0" y="18"/>
                  </a:lnTo>
                  <a:lnTo>
                    <a:pt x="82" y="129"/>
                  </a:lnTo>
                  <a:lnTo>
                    <a:pt x="162" y="276"/>
                  </a:lnTo>
                  <a:lnTo>
                    <a:pt x="221" y="377"/>
                  </a:lnTo>
                  <a:lnTo>
                    <a:pt x="128" y="331"/>
                  </a:lnTo>
                  <a:lnTo>
                    <a:pt x="105" y="368"/>
                  </a:lnTo>
                  <a:lnTo>
                    <a:pt x="209" y="423"/>
                  </a:lnTo>
                  <a:lnTo>
                    <a:pt x="232" y="432"/>
                  </a:lnTo>
                  <a:lnTo>
                    <a:pt x="232" y="331"/>
                  </a:lnTo>
                  <a:lnTo>
                    <a:pt x="151" y="184"/>
                  </a:lnTo>
                  <a:lnTo>
                    <a:pt x="232" y="129"/>
                  </a:lnTo>
                  <a:lnTo>
                    <a:pt x="232" y="9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Freeform 35"/>
            <p:cNvSpPr>
              <a:spLocks/>
            </p:cNvSpPr>
            <p:nvPr/>
          </p:nvSpPr>
          <p:spPr bwMode="auto">
            <a:xfrm>
              <a:off x="1701" y="2730"/>
              <a:ext cx="210" cy="425"/>
            </a:xfrm>
            <a:custGeom>
              <a:avLst/>
              <a:gdLst>
                <a:gd name="T0" fmla="*/ 186 w 210"/>
                <a:gd name="T1" fmla="*/ 221 h 425"/>
                <a:gd name="T2" fmla="*/ 186 w 210"/>
                <a:gd name="T3" fmla="*/ 193 h 425"/>
                <a:gd name="T4" fmla="*/ 174 w 210"/>
                <a:gd name="T5" fmla="*/ 166 h 425"/>
                <a:gd name="T6" fmla="*/ 163 w 210"/>
                <a:gd name="T7" fmla="*/ 138 h 425"/>
                <a:gd name="T8" fmla="*/ 139 w 210"/>
                <a:gd name="T9" fmla="*/ 111 h 425"/>
                <a:gd name="T10" fmla="*/ 116 w 210"/>
                <a:gd name="T11" fmla="*/ 92 h 425"/>
                <a:gd name="T12" fmla="*/ 93 w 210"/>
                <a:gd name="T13" fmla="*/ 64 h 425"/>
                <a:gd name="T14" fmla="*/ 70 w 210"/>
                <a:gd name="T15" fmla="*/ 37 h 425"/>
                <a:gd name="T16" fmla="*/ 34 w 210"/>
                <a:gd name="T17" fmla="*/ 9 h 425"/>
                <a:gd name="T18" fmla="*/ 11 w 210"/>
                <a:gd name="T19" fmla="*/ 0 h 425"/>
                <a:gd name="T20" fmla="*/ 0 w 210"/>
                <a:gd name="T21" fmla="*/ 9 h 425"/>
                <a:gd name="T22" fmla="*/ 46 w 210"/>
                <a:gd name="T23" fmla="*/ 46 h 425"/>
                <a:gd name="T24" fmla="*/ 70 w 210"/>
                <a:gd name="T25" fmla="*/ 74 h 425"/>
                <a:gd name="T26" fmla="*/ 93 w 210"/>
                <a:gd name="T27" fmla="*/ 92 h 425"/>
                <a:gd name="T28" fmla="*/ 116 w 210"/>
                <a:gd name="T29" fmla="*/ 119 h 425"/>
                <a:gd name="T30" fmla="*/ 127 w 210"/>
                <a:gd name="T31" fmla="*/ 129 h 425"/>
                <a:gd name="T32" fmla="*/ 151 w 210"/>
                <a:gd name="T33" fmla="*/ 166 h 425"/>
                <a:gd name="T34" fmla="*/ 151 w 210"/>
                <a:gd name="T35" fmla="*/ 203 h 425"/>
                <a:gd name="T36" fmla="*/ 151 w 210"/>
                <a:gd name="T37" fmla="*/ 221 h 425"/>
                <a:gd name="T38" fmla="*/ 139 w 210"/>
                <a:gd name="T39" fmla="*/ 240 h 425"/>
                <a:gd name="T40" fmla="*/ 127 w 210"/>
                <a:gd name="T41" fmla="*/ 258 h 425"/>
                <a:gd name="T42" fmla="*/ 104 w 210"/>
                <a:gd name="T43" fmla="*/ 267 h 425"/>
                <a:gd name="T44" fmla="*/ 116 w 210"/>
                <a:gd name="T45" fmla="*/ 295 h 425"/>
                <a:gd name="T46" fmla="*/ 139 w 210"/>
                <a:gd name="T47" fmla="*/ 322 h 425"/>
                <a:gd name="T48" fmla="*/ 163 w 210"/>
                <a:gd name="T49" fmla="*/ 359 h 425"/>
                <a:gd name="T50" fmla="*/ 163 w 210"/>
                <a:gd name="T51" fmla="*/ 406 h 425"/>
                <a:gd name="T52" fmla="*/ 174 w 210"/>
                <a:gd name="T53" fmla="*/ 424 h 425"/>
                <a:gd name="T54" fmla="*/ 209 w 210"/>
                <a:gd name="T55" fmla="*/ 387 h 425"/>
                <a:gd name="T56" fmla="*/ 186 w 210"/>
                <a:gd name="T57" fmla="*/ 341 h 425"/>
                <a:gd name="T58" fmla="*/ 151 w 210"/>
                <a:gd name="T59" fmla="*/ 295 h 425"/>
                <a:gd name="T60" fmla="*/ 163 w 210"/>
                <a:gd name="T61" fmla="*/ 258 h 425"/>
                <a:gd name="T62" fmla="*/ 186 w 210"/>
                <a:gd name="T63" fmla="*/ 221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 h="425">
                  <a:moveTo>
                    <a:pt x="186" y="221"/>
                  </a:moveTo>
                  <a:lnTo>
                    <a:pt x="186" y="193"/>
                  </a:lnTo>
                  <a:lnTo>
                    <a:pt x="174" y="166"/>
                  </a:lnTo>
                  <a:lnTo>
                    <a:pt x="163" y="138"/>
                  </a:lnTo>
                  <a:lnTo>
                    <a:pt x="139" y="111"/>
                  </a:lnTo>
                  <a:lnTo>
                    <a:pt x="116" y="92"/>
                  </a:lnTo>
                  <a:lnTo>
                    <a:pt x="93" y="64"/>
                  </a:lnTo>
                  <a:lnTo>
                    <a:pt x="70" y="37"/>
                  </a:lnTo>
                  <a:lnTo>
                    <a:pt x="34" y="9"/>
                  </a:lnTo>
                  <a:lnTo>
                    <a:pt x="11" y="0"/>
                  </a:lnTo>
                  <a:lnTo>
                    <a:pt x="0" y="9"/>
                  </a:lnTo>
                  <a:lnTo>
                    <a:pt x="46" y="46"/>
                  </a:lnTo>
                  <a:lnTo>
                    <a:pt x="70" y="74"/>
                  </a:lnTo>
                  <a:lnTo>
                    <a:pt x="93" y="92"/>
                  </a:lnTo>
                  <a:lnTo>
                    <a:pt x="116" y="119"/>
                  </a:lnTo>
                  <a:lnTo>
                    <a:pt x="127" y="129"/>
                  </a:lnTo>
                  <a:lnTo>
                    <a:pt x="151" y="166"/>
                  </a:lnTo>
                  <a:lnTo>
                    <a:pt x="151" y="203"/>
                  </a:lnTo>
                  <a:lnTo>
                    <a:pt x="151" y="221"/>
                  </a:lnTo>
                  <a:lnTo>
                    <a:pt x="139" y="240"/>
                  </a:lnTo>
                  <a:lnTo>
                    <a:pt x="127" y="258"/>
                  </a:lnTo>
                  <a:lnTo>
                    <a:pt x="104" y="267"/>
                  </a:lnTo>
                  <a:lnTo>
                    <a:pt x="116" y="295"/>
                  </a:lnTo>
                  <a:lnTo>
                    <a:pt x="139" y="322"/>
                  </a:lnTo>
                  <a:lnTo>
                    <a:pt x="163" y="359"/>
                  </a:lnTo>
                  <a:lnTo>
                    <a:pt x="163" y="406"/>
                  </a:lnTo>
                  <a:lnTo>
                    <a:pt x="174" y="424"/>
                  </a:lnTo>
                  <a:lnTo>
                    <a:pt x="209" y="387"/>
                  </a:lnTo>
                  <a:lnTo>
                    <a:pt x="186" y="341"/>
                  </a:lnTo>
                  <a:lnTo>
                    <a:pt x="151" y="295"/>
                  </a:lnTo>
                  <a:lnTo>
                    <a:pt x="163" y="258"/>
                  </a:lnTo>
                  <a:lnTo>
                    <a:pt x="186" y="22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Freeform 36"/>
            <p:cNvSpPr>
              <a:spLocks/>
            </p:cNvSpPr>
            <p:nvPr/>
          </p:nvSpPr>
          <p:spPr bwMode="auto">
            <a:xfrm>
              <a:off x="1341" y="2574"/>
              <a:ext cx="314" cy="397"/>
            </a:xfrm>
            <a:custGeom>
              <a:avLst/>
              <a:gdLst>
                <a:gd name="T0" fmla="*/ 46 w 314"/>
                <a:gd name="T1" fmla="*/ 0 h 397"/>
                <a:gd name="T2" fmla="*/ 0 w 314"/>
                <a:gd name="T3" fmla="*/ 129 h 397"/>
                <a:gd name="T4" fmla="*/ 34 w 314"/>
                <a:gd name="T5" fmla="*/ 157 h 397"/>
                <a:gd name="T6" fmla="*/ 58 w 314"/>
                <a:gd name="T7" fmla="*/ 194 h 397"/>
                <a:gd name="T8" fmla="*/ 105 w 314"/>
                <a:gd name="T9" fmla="*/ 249 h 397"/>
                <a:gd name="T10" fmla="*/ 128 w 314"/>
                <a:gd name="T11" fmla="*/ 286 h 397"/>
                <a:gd name="T12" fmla="*/ 151 w 314"/>
                <a:gd name="T13" fmla="*/ 313 h 397"/>
                <a:gd name="T14" fmla="*/ 162 w 314"/>
                <a:gd name="T15" fmla="*/ 341 h 397"/>
                <a:gd name="T16" fmla="*/ 174 w 314"/>
                <a:gd name="T17" fmla="*/ 378 h 397"/>
                <a:gd name="T18" fmla="*/ 185 w 314"/>
                <a:gd name="T19" fmla="*/ 396 h 397"/>
                <a:gd name="T20" fmla="*/ 313 w 314"/>
                <a:gd name="T21" fmla="*/ 166 h 397"/>
                <a:gd name="T22" fmla="*/ 220 w 314"/>
                <a:gd name="T23" fmla="*/ 120 h 397"/>
                <a:gd name="T24" fmla="*/ 174 w 314"/>
                <a:gd name="T25" fmla="*/ 92 h 397"/>
                <a:gd name="T26" fmla="*/ 128 w 314"/>
                <a:gd name="T27" fmla="*/ 65 h 397"/>
                <a:gd name="T28" fmla="*/ 81 w 314"/>
                <a:gd name="T29" fmla="*/ 37 h 397"/>
                <a:gd name="T30" fmla="*/ 46 w 314"/>
                <a:gd name="T31" fmla="*/ 0 h 3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4" h="397">
                  <a:moveTo>
                    <a:pt x="46" y="0"/>
                  </a:moveTo>
                  <a:lnTo>
                    <a:pt x="0" y="129"/>
                  </a:lnTo>
                  <a:lnTo>
                    <a:pt x="34" y="157"/>
                  </a:lnTo>
                  <a:lnTo>
                    <a:pt x="58" y="194"/>
                  </a:lnTo>
                  <a:lnTo>
                    <a:pt x="105" y="249"/>
                  </a:lnTo>
                  <a:lnTo>
                    <a:pt x="128" y="286"/>
                  </a:lnTo>
                  <a:lnTo>
                    <a:pt x="151" y="313"/>
                  </a:lnTo>
                  <a:lnTo>
                    <a:pt x="162" y="341"/>
                  </a:lnTo>
                  <a:lnTo>
                    <a:pt x="174" y="378"/>
                  </a:lnTo>
                  <a:lnTo>
                    <a:pt x="185" y="396"/>
                  </a:lnTo>
                  <a:lnTo>
                    <a:pt x="313" y="166"/>
                  </a:lnTo>
                  <a:lnTo>
                    <a:pt x="220" y="120"/>
                  </a:lnTo>
                  <a:lnTo>
                    <a:pt x="174" y="92"/>
                  </a:lnTo>
                  <a:lnTo>
                    <a:pt x="128" y="65"/>
                  </a:lnTo>
                  <a:lnTo>
                    <a:pt x="81" y="37"/>
                  </a:lnTo>
                  <a:lnTo>
                    <a:pt x="46" y="0"/>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Freeform 37"/>
            <p:cNvSpPr>
              <a:spLocks/>
            </p:cNvSpPr>
            <p:nvPr/>
          </p:nvSpPr>
          <p:spPr bwMode="auto">
            <a:xfrm>
              <a:off x="1202" y="3686"/>
              <a:ext cx="186" cy="369"/>
            </a:xfrm>
            <a:custGeom>
              <a:avLst/>
              <a:gdLst>
                <a:gd name="T0" fmla="*/ 185 w 186"/>
                <a:gd name="T1" fmla="*/ 0 h 369"/>
                <a:gd name="T2" fmla="*/ 104 w 186"/>
                <a:gd name="T3" fmla="*/ 120 h 369"/>
                <a:gd name="T4" fmla="*/ 81 w 186"/>
                <a:gd name="T5" fmla="*/ 166 h 369"/>
                <a:gd name="T6" fmla="*/ 57 w 186"/>
                <a:gd name="T7" fmla="*/ 212 h 369"/>
                <a:gd name="T8" fmla="*/ 34 w 186"/>
                <a:gd name="T9" fmla="*/ 239 h 369"/>
                <a:gd name="T10" fmla="*/ 11 w 186"/>
                <a:gd name="T11" fmla="*/ 286 h 369"/>
                <a:gd name="T12" fmla="*/ 0 w 186"/>
                <a:gd name="T13" fmla="*/ 341 h 369"/>
                <a:gd name="T14" fmla="*/ 0 w 186"/>
                <a:gd name="T15" fmla="*/ 368 h 369"/>
                <a:gd name="T16" fmla="*/ 11 w 186"/>
                <a:gd name="T17" fmla="*/ 368 h 369"/>
                <a:gd name="T18" fmla="*/ 23 w 186"/>
                <a:gd name="T19" fmla="*/ 313 h 369"/>
                <a:gd name="T20" fmla="*/ 57 w 186"/>
                <a:gd name="T21" fmla="*/ 239 h 369"/>
                <a:gd name="T22" fmla="*/ 116 w 186"/>
                <a:gd name="T23" fmla="*/ 147 h 369"/>
                <a:gd name="T24" fmla="*/ 139 w 186"/>
                <a:gd name="T25" fmla="*/ 110 h 369"/>
                <a:gd name="T26" fmla="*/ 185 w 186"/>
                <a:gd name="T27" fmla="*/ 0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6" h="369">
                  <a:moveTo>
                    <a:pt x="185" y="0"/>
                  </a:moveTo>
                  <a:lnTo>
                    <a:pt x="104" y="120"/>
                  </a:lnTo>
                  <a:lnTo>
                    <a:pt x="81" y="166"/>
                  </a:lnTo>
                  <a:lnTo>
                    <a:pt x="57" y="212"/>
                  </a:lnTo>
                  <a:lnTo>
                    <a:pt x="34" y="239"/>
                  </a:lnTo>
                  <a:lnTo>
                    <a:pt x="11" y="286"/>
                  </a:lnTo>
                  <a:lnTo>
                    <a:pt x="0" y="341"/>
                  </a:lnTo>
                  <a:lnTo>
                    <a:pt x="0" y="368"/>
                  </a:lnTo>
                  <a:lnTo>
                    <a:pt x="11" y="368"/>
                  </a:lnTo>
                  <a:lnTo>
                    <a:pt x="23" y="313"/>
                  </a:lnTo>
                  <a:lnTo>
                    <a:pt x="57" y="239"/>
                  </a:lnTo>
                  <a:lnTo>
                    <a:pt x="116" y="147"/>
                  </a:lnTo>
                  <a:lnTo>
                    <a:pt x="139" y="110"/>
                  </a:lnTo>
                  <a:lnTo>
                    <a:pt x="18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Freeform 38"/>
            <p:cNvSpPr>
              <a:spLocks/>
            </p:cNvSpPr>
            <p:nvPr/>
          </p:nvSpPr>
          <p:spPr bwMode="auto">
            <a:xfrm>
              <a:off x="1712" y="2638"/>
              <a:ext cx="268" cy="360"/>
            </a:xfrm>
            <a:custGeom>
              <a:avLst/>
              <a:gdLst>
                <a:gd name="T0" fmla="*/ 46 w 268"/>
                <a:gd name="T1" fmla="*/ 0 h 360"/>
                <a:gd name="T2" fmla="*/ 0 w 268"/>
                <a:gd name="T3" fmla="*/ 92 h 360"/>
                <a:gd name="T4" fmla="*/ 23 w 268"/>
                <a:gd name="T5" fmla="*/ 101 h 360"/>
                <a:gd name="T6" fmla="*/ 58 w 268"/>
                <a:gd name="T7" fmla="*/ 129 h 360"/>
                <a:gd name="T8" fmla="*/ 82 w 268"/>
                <a:gd name="T9" fmla="*/ 156 h 360"/>
                <a:gd name="T10" fmla="*/ 105 w 268"/>
                <a:gd name="T11" fmla="*/ 184 h 360"/>
                <a:gd name="T12" fmla="*/ 128 w 268"/>
                <a:gd name="T13" fmla="*/ 203 h 360"/>
                <a:gd name="T14" fmla="*/ 151 w 268"/>
                <a:gd name="T15" fmla="*/ 230 h 360"/>
                <a:gd name="T16" fmla="*/ 162 w 268"/>
                <a:gd name="T17" fmla="*/ 258 h 360"/>
                <a:gd name="T18" fmla="*/ 174 w 268"/>
                <a:gd name="T19" fmla="*/ 285 h 360"/>
                <a:gd name="T20" fmla="*/ 174 w 268"/>
                <a:gd name="T21" fmla="*/ 313 h 360"/>
                <a:gd name="T22" fmla="*/ 267 w 268"/>
                <a:gd name="T23" fmla="*/ 359 h 360"/>
                <a:gd name="T24" fmla="*/ 209 w 268"/>
                <a:gd name="T25" fmla="*/ 258 h 360"/>
                <a:gd name="T26" fmla="*/ 128 w 268"/>
                <a:gd name="T27" fmla="*/ 111 h 360"/>
                <a:gd name="T28" fmla="*/ 46 w 268"/>
                <a:gd name="T29" fmla="*/ 0 h 3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8" h="360">
                  <a:moveTo>
                    <a:pt x="46" y="0"/>
                  </a:moveTo>
                  <a:lnTo>
                    <a:pt x="0" y="92"/>
                  </a:lnTo>
                  <a:lnTo>
                    <a:pt x="23" y="101"/>
                  </a:lnTo>
                  <a:lnTo>
                    <a:pt x="58" y="129"/>
                  </a:lnTo>
                  <a:lnTo>
                    <a:pt x="82" y="156"/>
                  </a:lnTo>
                  <a:lnTo>
                    <a:pt x="105" y="184"/>
                  </a:lnTo>
                  <a:lnTo>
                    <a:pt x="128" y="203"/>
                  </a:lnTo>
                  <a:lnTo>
                    <a:pt x="151" y="230"/>
                  </a:lnTo>
                  <a:lnTo>
                    <a:pt x="162" y="258"/>
                  </a:lnTo>
                  <a:lnTo>
                    <a:pt x="174" y="285"/>
                  </a:lnTo>
                  <a:lnTo>
                    <a:pt x="174" y="313"/>
                  </a:lnTo>
                  <a:lnTo>
                    <a:pt x="267" y="359"/>
                  </a:lnTo>
                  <a:lnTo>
                    <a:pt x="209" y="258"/>
                  </a:lnTo>
                  <a:lnTo>
                    <a:pt x="128" y="111"/>
                  </a:lnTo>
                  <a:lnTo>
                    <a:pt x="46" y="0"/>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Freeform 39"/>
            <p:cNvSpPr>
              <a:spLocks/>
            </p:cNvSpPr>
            <p:nvPr/>
          </p:nvSpPr>
          <p:spPr bwMode="auto">
            <a:xfrm>
              <a:off x="586" y="3678"/>
              <a:ext cx="465" cy="285"/>
            </a:xfrm>
            <a:custGeom>
              <a:avLst/>
              <a:gdLst>
                <a:gd name="T0" fmla="*/ 464 w 465"/>
                <a:gd name="T1" fmla="*/ 0 h 285"/>
                <a:gd name="T2" fmla="*/ 232 w 465"/>
                <a:gd name="T3" fmla="*/ 55 h 285"/>
                <a:gd name="T4" fmla="*/ 162 w 465"/>
                <a:gd name="T5" fmla="*/ 82 h 285"/>
                <a:gd name="T6" fmla="*/ 105 w 465"/>
                <a:gd name="T7" fmla="*/ 119 h 285"/>
                <a:gd name="T8" fmla="*/ 35 w 465"/>
                <a:gd name="T9" fmla="*/ 183 h 285"/>
                <a:gd name="T10" fmla="*/ 0 w 465"/>
                <a:gd name="T11" fmla="*/ 220 h 285"/>
                <a:gd name="T12" fmla="*/ 12 w 465"/>
                <a:gd name="T13" fmla="*/ 247 h 285"/>
                <a:gd name="T14" fmla="*/ 58 w 465"/>
                <a:gd name="T15" fmla="*/ 284 h 285"/>
                <a:gd name="T16" fmla="*/ 70 w 465"/>
                <a:gd name="T17" fmla="*/ 257 h 285"/>
                <a:gd name="T18" fmla="*/ 93 w 465"/>
                <a:gd name="T19" fmla="*/ 229 h 285"/>
                <a:gd name="T20" fmla="*/ 116 w 465"/>
                <a:gd name="T21" fmla="*/ 202 h 285"/>
                <a:gd name="T22" fmla="*/ 139 w 465"/>
                <a:gd name="T23" fmla="*/ 183 h 285"/>
                <a:gd name="T24" fmla="*/ 244 w 465"/>
                <a:gd name="T25" fmla="*/ 101 h 285"/>
                <a:gd name="T26" fmla="*/ 360 w 465"/>
                <a:gd name="T27" fmla="*/ 45 h 285"/>
                <a:gd name="T28" fmla="*/ 464 w 465"/>
                <a:gd name="T29" fmla="*/ 0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 h="285">
                  <a:moveTo>
                    <a:pt x="464" y="0"/>
                  </a:moveTo>
                  <a:lnTo>
                    <a:pt x="232" y="55"/>
                  </a:lnTo>
                  <a:lnTo>
                    <a:pt x="162" y="82"/>
                  </a:lnTo>
                  <a:lnTo>
                    <a:pt x="105" y="119"/>
                  </a:lnTo>
                  <a:lnTo>
                    <a:pt x="35" y="183"/>
                  </a:lnTo>
                  <a:lnTo>
                    <a:pt x="0" y="220"/>
                  </a:lnTo>
                  <a:lnTo>
                    <a:pt x="12" y="247"/>
                  </a:lnTo>
                  <a:lnTo>
                    <a:pt x="58" y="284"/>
                  </a:lnTo>
                  <a:lnTo>
                    <a:pt x="70" y="257"/>
                  </a:lnTo>
                  <a:lnTo>
                    <a:pt x="93" y="229"/>
                  </a:lnTo>
                  <a:lnTo>
                    <a:pt x="116" y="202"/>
                  </a:lnTo>
                  <a:lnTo>
                    <a:pt x="139" y="183"/>
                  </a:lnTo>
                  <a:lnTo>
                    <a:pt x="244" y="101"/>
                  </a:lnTo>
                  <a:lnTo>
                    <a:pt x="360" y="45"/>
                  </a:lnTo>
                  <a:lnTo>
                    <a:pt x="464" y="0"/>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Freeform 40"/>
            <p:cNvSpPr>
              <a:spLocks/>
            </p:cNvSpPr>
            <p:nvPr/>
          </p:nvSpPr>
          <p:spPr bwMode="auto">
            <a:xfrm>
              <a:off x="645" y="3760"/>
              <a:ext cx="279" cy="332"/>
            </a:xfrm>
            <a:custGeom>
              <a:avLst/>
              <a:gdLst>
                <a:gd name="T0" fmla="*/ 70 w 279"/>
                <a:gd name="T1" fmla="*/ 331 h 332"/>
                <a:gd name="T2" fmla="*/ 116 w 279"/>
                <a:gd name="T3" fmla="*/ 221 h 332"/>
                <a:gd name="T4" fmla="*/ 162 w 279"/>
                <a:gd name="T5" fmla="*/ 138 h 332"/>
                <a:gd name="T6" fmla="*/ 197 w 279"/>
                <a:gd name="T7" fmla="*/ 83 h 332"/>
                <a:gd name="T8" fmla="*/ 278 w 279"/>
                <a:gd name="T9" fmla="*/ 0 h 332"/>
                <a:gd name="T10" fmla="*/ 209 w 279"/>
                <a:gd name="T11" fmla="*/ 37 h 332"/>
                <a:gd name="T12" fmla="*/ 139 w 279"/>
                <a:gd name="T13" fmla="*/ 92 h 332"/>
                <a:gd name="T14" fmla="*/ 70 w 279"/>
                <a:gd name="T15" fmla="*/ 157 h 332"/>
                <a:gd name="T16" fmla="*/ 34 w 279"/>
                <a:gd name="T17" fmla="*/ 212 h 332"/>
                <a:gd name="T18" fmla="*/ 0 w 279"/>
                <a:gd name="T19" fmla="*/ 267 h 332"/>
                <a:gd name="T20" fmla="*/ 11 w 279"/>
                <a:gd name="T21" fmla="*/ 294 h 332"/>
                <a:gd name="T22" fmla="*/ 70 w 279"/>
                <a:gd name="T23" fmla="*/ 331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9" h="332">
                  <a:moveTo>
                    <a:pt x="70" y="331"/>
                  </a:moveTo>
                  <a:lnTo>
                    <a:pt x="116" y="221"/>
                  </a:lnTo>
                  <a:lnTo>
                    <a:pt x="162" y="138"/>
                  </a:lnTo>
                  <a:lnTo>
                    <a:pt x="197" y="83"/>
                  </a:lnTo>
                  <a:lnTo>
                    <a:pt x="278" y="0"/>
                  </a:lnTo>
                  <a:lnTo>
                    <a:pt x="209" y="37"/>
                  </a:lnTo>
                  <a:lnTo>
                    <a:pt x="139" y="92"/>
                  </a:lnTo>
                  <a:lnTo>
                    <a:pt x="70" y="157"/>
                  </a:lnTo>
                  <a:lnTo>
                    <a:pt x="34" y="212"/>
                  </a:lnTo>
                  <a:lnTo>
                    <a:pt x="0" y="267"/>
                  </a:lnTo>
                  <a:lnTo>
                    <a:pt x="11" y="294"/>
                  </a:lnTo>
                  <a:lnTo>
                    <a:pt x="70" y="331"/>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Freeform 41"/>
            <p:cNvSpPr>
              <a:spLocks/>
            </p:cNvSpPr>
            <p:nvPr/>
          </p:nvSpPr>
          <p:spPr bwMode="auto">
            <a:xfrm>
              <a:off x="1631" y="3797"/>
              <a:ext cx="360" cy="203"/>
            </a:xfrm>
            <a:custGeom>
              <a:avLst/>
              <a:gdLst>
                <a:gd name="T0" fmla="*/ 359 w 360"/>
                <a:gd name="T1" fmla="*/ 18 h 203"/>
                <a:gd name="T2" fmla="*/ 359 w 360"/>
                <a:gd name="T3" fmla="*/ 0 h 203"/>
                <a:gd name="T4" fmla="*/ 255 w 360"/>
                <a:gd name="T5" fmla="*/ 10 h 203"/>
                <a:gd name="T6" fmla="*/ 0 w 360"/>
                <a:gd name="T7" fmla="*/ 165 h 203"/>
                <a:gd name="T8" fmla="*/ 23 w 360"/>
                <a:gd name="T9" fmla="*/ 202 h 203"/>
                <a:gd name="T10" fmla="*/ 209 w 360"/>
                <a:gd name="T11" fmla="*/ 101 h 203"/>
                <a:gd name="T12" fmla="*/ 359 w 360"/>
                <a:gd name="T13" fmla="*/ 18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203">
                  <a:moveTo>
                    <a:pt x="359" y="18"/>
                  </a:moveTo>
                  <a:lnTo>
                    <a:pt x="359" y="0"/>
                  </a:lnTo>
                  <a:lnTo>
                    <a:pt x="255" y="10"/>
                  </a:lnTo>
                  <a:lnTo>
                    <a:pt x="0" y="165"/>
                  </a:lnTo>
                  <a:lnTo>
                    <a:pt x="23" y="202"/>
                  </a:lnTo>
                  <a:lnTo>
                    <a:pt x="209" y="101"/>
                  </a:lnTo>
                  <a:lnTo>
                    <a:pt x="359" y="18"/>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Freeform 42"/>
            <p:cNvSpPr>
              <a:spLocks/>
            </p:cNvSpPr>
            <p:nvPr/>
          </p:nvSpPr>
          <p:spPr bwMode="auto">
            <a:xfrm>
              <a:off x="1654" y="3815"/>
              <a:ext cx="337" cy="232"/>
            </a:xfrm>
            <a:custGeom>
              <a:avLst/>
              <a:gdLst>
                <a:gd name="T0" fmla="*/ 336 w 337"/>
                <a:gd name="T1" fmla="*/ 0 h 232"/>
                <a:gd name="T2" fmla="*/ 186 w 337"/>
                <a:gd name="T3" fmla="*/ 83 h 232"/>
                <a:gd name="T4" fmla="*/ 0 w 337"/>
                <a:gd name="T5" fmla="*/ 184 h 232"/>
                <a:gd name="T6" fmla="*/ 23 w 337"/>
                <a:gd name="T7" fmla="*/ 231 h 232"/>
                <a:gd name="T8" fmla="*/ 336 w 337"/>
                <a:gd name="T9" fmla="*/ 37 h 232"/>
                <a:gd name="T10" fmla="*/ 336 w 337"/>
                <a:gd name="T11" fmla="*/ 0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 h="232">
                  <a:moveTo>
                    <a:pt x="336" y="0"/>
                  </a:moveTo>
                  <a:lnTo>
                    <a:pt x="186" y="83"/>
                  </a:lnTo>
                  <a:lnTo>
                    <a:pt x="0" y="184"/>
                  </a:lnTo>
                  <a:lnTo>
                    <a:pt x="23" y="231"/>
                  </a:lnTo>
                  <a:lnTo>
                    <a:pt x="336" y="37"/>
                  </a:lnTo>
                  <a:lnTo>
                    <a:pt x="336"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Freeform 43"/>
            <p:cNvSpPr>
              <a:spLocks/>
            </p:cNvSpPr>
            <p:nvPr/>
          </p:nvSpPr>
          <p:spPr bwMode="auto">
            <a:xfrm>
              <a:off x="1678" y="3852"/>
              <a:ext cx="313" cy="240"/>
            </a:xfrm>
            <a:custGeom>
              <a:avLst/>
              <a:gdLst>
                <a:gd name="T0" fmla="*/ 312 w 313"/>
                <a:gd name="T1" fmla="*/ 74 h 240"/>
                <a:gd name="T2" fmla="*/ 312 w 313"/>
                <a:gd name="T3" fmla="*/ 0 h 240"/>
                <a:gd name="T4" fmla="*/ 0 w 313"/>
                <a:gd name="T5" fmla="*/ 193 h 240"/>
                <a:gd name="T6" fmla="*/ 23 w 313"/>
                <a:gd name="T7" fmla="*/ 239 h 240"/>
                <a:gd name="T8" fmla="*/ 312 w 313"/>
                <a:gd name="T9" fmla="*/ 74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240">
                  <a:moveTo>
                    <a:pt x="312" y="74"/>
                  </a:moveTo>
                  <a:lnTo>
                    <a:pt x="312" y="0"/>
                  </a:lnTo>
                  <a:lnTo>
                    <a:pt x="0" y="193"/>
                  </a:lnTo>
                  <a:lnTo>
                    <a:pt x="23" y="239"/>
                  </a:lnTo>
                  <a:lnTo>
                    <a:pt x="312" y="74"/>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Freeform 44"/>
            <p:cNvSpPr>
              <a:spLocks/>
            </p:cNvSpPr>
            <p:nvPr/>
          </p:nvSpPr>
          <p:spPr bwMode="auto">
            <a:xfrm>
              <a:off x="1596" y="3797"/>
              <a:ext cx="291" cy="166"/>
            </a:xfrm>
            <a:custGeom>
              <a:avLst/>
              <a:gdLst>
                <a:gd name="T0" fmla="*/ 232 w 291"/>
                <a:gd name="T1" fmla="*/ 0 h 166"/>
                <a:gd name="T2" fmla="*/ 81 w 291"/>
                <a:gd name="T3" fmla="*/ 92 h 166"/>
                <a:gd name="T4" fmla="*/ 0 w 291"/>
                <a:gd name="T5" fmla="*/ 138 h 166"/>
                <a:gd name="T6" fmla="*/ 35 w 291"/>
                <a:gd name="T7" fmla="*/ 165 h 166"/>
                <a:gd name="T8" fmla="*/ 290 w 291"/>
                <a:gd name="T9" fmla="*/ 10 h 166"/>
                <a:gd name="T10" fmla="*/ 232 w 291"/>
                <a:gd name="T11" fmla="*/ 0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166">
                  <a:moveTo>
                    <a:pt x="232" y="0"/>
                  </a:moveTo>
                  <a:lnTo>
                    <a:pt x="81" y="92"/>
                  </a:lnTo>
                  <a:lnTo>
                    <a:pt x="0" y="138"/>
                  </a:lnTo>
                  <a:lnTo>
                    <a:pt x="35" y="165"/>
                  </a:lnTo>
                  <a:lnTo>
                    <a:pt x="290" y="10"/>
                  </a:lnTo>
                  <a:lnTo>
                    <a:pt x="232"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Freeform 45"/>
            <p:cNvSpPr>
              <a:spLocks/>
            </p:cNvSpPr>
            <p:nvPr/>
          </p:nvSpPr>
          <p:spPr bwMode="auto">
            <a:xfrm>
              <a:off x="1701" y="3926"/>
              <a:ext cx="290" cy="221"/>
            </a:xfrm>
            <a:custGeom>
              <a:avLst/>
              <a:gdLst>
                <a:gd name="T0" fmla="*/ 289 w 290"/>
                <a:gd name="T1" fmla="*/ 0 h 221"/>
                <a:gd name="T2" fmla="*/ 0 w 290"/>
                <a:gd name="T3" fmla="*/ 165 h 221"/>
                <a:gd name="T4" fmla="*/ 23 w 290"/>
                <a:gd name="T5" fmla="*/ 220 h 221"/>
                <a:gd name="T6" fmla="*/ 278 w 290"/>
                <a:gd name="T7" fmla="*/ 37 h 221"/>
                <a:gd name="T8" fmla="*/ 289 w 290"/>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221">
                  <a:moveTo>
                    <a:pt x="289" y="0"/>
                  </a:moveTo>
                  <a:lnTo>
                    <a:pt x="0" y="165"/>
                  </a:lnTo>
                  <a:lnTo>
                    <a:pt x="23" y="220"/>
                  </a:lnTo>
                  <a:lnTo>
                    <a:pt x="278" y="37"/>
                  </a:lnTo>
                  <a:lnTo>
                    <a:pt x="289"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Freeform 46"/>
            <p:cNvSpPr>
              <a:spLocks/>
            </p:cNvSpPr>
            <p:nvPr/>
          </p:nvSpPr>
          <p:spPr bwMode="auto">
            <a:xfrm>
              <a:off x="1724" y="3962"/>
              <a:ext cx="256" cy="222"/>
            </a:xfrm>
            <a:custGeom>
              <a:avLst/>
              <a:gdLst>
                <a:gd name="T0" fmla="*/ 116 w 256"/>
                <a:gd name="T1" fmla="*/ 166 h 222"/>
                <a:gd name="T2" fmla="*/ 255 w 256"/>
                <a:gd name="T3" fmla="*/ 37 h 222"/>
                <a:gd name="T4" fmla="*/ 255 w 256"/>
                <a:gd name="T5" fmla="*/ 0 h 222"/>
                <a:gd name="T6" fmla="*/ 0 w 256"/>
                <a:gd name="T7" fmla="*/ 184 h 222"/>
                <a:gd name="T8" fmla="*/ 11 w 256"/>
                <a:gd name="T9" fmla="*/ 221 h 222"/>
                <a:gd name="T10" fmla="*/ 116 w 256"/>
                <a:gd name="T11" fmla="*/ 166 h 2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222">
                  <a:moveTo>
                    <a:pt x="116" y="166"/>
                  </a:moveTo>
                  <a:lnTo>
                    <a:pt x="255" y="37"/>
                  </a:lnTo>
                  <a:lnTo>
                    <a:pt x="255" y="0"/>
                  </a:lnTo>
                  <a:lnTo>
                    <a:pt x="0" y="184"/>
                  </a:lnTo>
                  <a:lnTo>
                    <a:pt x="11" y="221"/>
                  </a:lnTo>
                  <a:lnTo>
                    <a:pt x="116" y="166"/>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Freeform 47"/>
            <p:cNvSpPr>
              <a:spLocks/>
            </p:cNvSpPr>
            <p:nvPr/>
          </p:nvSpPr>
          <p:spPr bwMode="auto">
            <a:xfrm>
              <a:off x="1910" y="2749"/>
              <a:ext cx="81" cy="203"/>
            </a:xfrm>
            <a:custGeom>
              <a:avLst/>
              <a:gdLst>
                <a:gd name="T0" fmla="*/ 80 w 81"/>
                <a:gd name="T1" fmla="*/ 0 h 203"/>
                <a:gd name="T2" fmla="*/ 0 w 81"/>
                <a:gd name="T3" fmla="*/ 55 h 203"/>
                <a:gd name="T4" fmla="*/ 80 w 81"/>
                <a:gd name="T5" fmla="*/ 202 h 203"/>
                <a:gd name="T6" fmla="*/ 80 w 81"/>
                <a:gd name="T7" fmla="*/ 0 h 2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203">
                  <a:moveTo>
                    <a:pt x="80" y="0"/>
                  </a:moveTo>
                  <a:lnTo>
                    <a:pt x="0" y="55"/>
                  </a:lnTo>
                  <a:lnTo>
                    <a:pt x="80" y="202"/>
                  </a:lnTo>
                  <a:lnTo>
                    <a:pt x="80" y="0"/>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Freeform 48"/>
            <p:cNvSpPr>
              <a:spLocks/>
            </p:cNvSpPr>
            <p:nvPr/>
          </p:nvSpPr>
          <p:spPr bwMode="auto">
            <a:xfrm>
              <a:off x="1573" y="3788"/>
              <a:ext cx="256" cy="148"/>
            </a:xfrm>
            <a:custGeom>
              <a:avLst/>
              <a:gdLst>
                <a:gd name="T0" fmla="*/ 255 w 256"/>
                <a:gd name="T1" fmla="*/ 9 h 148"/>
                <a:gd name="T2" fmla="*/ 221 w 256"/>
                <a:gd name="T3" fmla="*/ 0 h 148"/>
                <a:gd name="T4" fmla="*/ 116 w 256"/>
                <a:gd name="T5" fmla="*/ 64 h 148"/>
                <a:gd name="T6" fmla="*/ 0 w 256"/>
                <a:gd name="T7" fmla="*/ 137 h 148"/>
                <a:gd name="T8" fmla="*/ 23 w 256"/>
                <a:gd name="T9" fmla="*/ 147 h 148"/>
                <a:gd name="T10" fmla="*/ 105 w 256"/>
                <a:gd name="T11" fmla="*/ 101 h 148"/>
                <a:gd name="T12" fmla="*/ 255 w 256"/>
                <a:gd name="T13" fmla="*/ 9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 h="148">
                  <a:moveTo>
                    <a:pt x="255" y="9"/>
                  </a:moveTo>
                  <a:lnTo>
                    <a:pt x="221" y="0"/>
                  </a:lnTo>
                  <a:lnTo>
                    <a:pt x="116" y="64"/>
                  </a:lnTo>
                  <a:lnTo>
                    <a:pt x="0" y="137"/>
                  </a:lnTo>
                  <a:lnTo>
                    <a:pt x="23" y="147"/>
                  </a:lnTo>
                  <a:lnTo>
                    <a:pt x="105" y="101"/>
                  </a:lnTo>
                  <a:lnTo>
                    <a:pt x="255" y="9"/>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Freeform 49"/>
            <p:cNvSpPr>
              <a:spLocks/>
            </p:cNvSpPr>
            <p:nvPr/>
          </p:nvSpPr>
          <p:spPr bwMode="auto">
            <a:xfrm>
              <a:off x="1642" y="3282"/>
              <a:ext cx="141" cy="166"/>
            </a:xfrm>
            <a:custGeom>
              <a:avLst/>
              <a:gdLst>
                <a:gd name="T0" fmla="*/ 93 w 141"/>
                <a:gd name="T1" fmla="*/ 120 h 166"/>
                <a:gd name="T2" fmla="*/ 140 w 141"/>
                <a:gd name="T3" fmla="*/ 0 h 166"/>
                <a:gd name="T4" fmla="*/ 23 w 141"/>
                <a:gd name="T5" fmla="*/ 65 h 166"/>
                <a:gd name="T6" fmla="*/ 0 w 141"/>
                <a:gd name="T7" fmla="*/ 165 h 166"/>
                <a:gd name="T8" fmla="*/ 93 w 141"/>
                <a:gd name="T9" fmla="*/ 12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6">
                  <a:moveTo>
                    <a:pt x="93" y="120"/>
                  </a:moveTo>
                  <a:lnTo>
                    <a:pt x="140" y="0"/>
                  </a:lnTo>
                  <a:lnTo>
                    <a:pt x="23" y="65"/>
                  </a:lnTo>
                  <a:lnTo>
                    <a:pt x="0" y="165"/>
                  </a:lnTo>
                  <a:lnTo>
                    <a:pt x="93" y="120"/>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Freeform 50"/>
            <p:cNvSpPr>
              <a:spLocks/>
            </p:cNvSpPr>
            <p:nvPr/>
          </p:nvSpPr>
          <p:spPr bwMode="auto">
            <a:xfrm>
              <a:off x="1642" y="2850"/>
              <a:ext cx="210" cy="139"/>
            </a:xfrm>
            <a:custGeom>
              <a:avLst/>
              <a:gdLst>
                <a:gd name="T0" fmla="*/ 175 w 210"/>
                <a:gd name="T1" fmla="*/ 0 h 139"/>
                <a:gd name="T2" fmla="*/ 0 w 210"/>
                <a:gd name="T3" fmla="*/ 101 h 139"/>
                <a:gd name="T4" fmla="*/ 35 w 210"/>
                <a:gd name="T5" fmla="*/ 138 h 139"/>
                <a:gd name="T6" fmla="*/ 209 w 210"/>
                <a:gd name="T7" fmla="*/ 46 h 139"/>
                <a:gd name="T8" fmla="*/ 186 w 210"/>
                <a:gd name="T9" fmla="*/ 10 h 139"/>
                <a:gd name="T10" fmla="*/ 175 w 210"/>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139">
                  <a:moveTo>
                    <a:pt x="175" y="0"/>
                  </a:moveTo>
                  <a:lnTo>
                    <a:pt x="0" y="101"/>
                  </a:lnTo>
                  <a:lnTo>
                    <a:pt x="35" y="138"/>
                  </a:lnTo>
                  <a:lnTo>
                    <a:pt x="209" y="46"/>
                  </a:lnTo>
                  <a:lnTo>
                    <a:pt x="186" y="10"/>
                  </a:lnTo>
                  <a:lnTo>
                    <a:pt x="175" y="0"/>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Freeform 51"/>
            <p:cNvSpPr>
              <a:spLocks/>
            </p:cNvSpPr>
            <p:nvPr/>
          </p:nvSpPr>
          <p:spPr bwMode="auto">
            <a:xfrm>
              <a:off x="1678" y="3135"/>
              <a:ext cx="197" cy="157"/>
            </a:xfrm>
            <a:custGeom>
              <a:avLst/>
              <a:gdLst>
                <a:gd name="T0" fmla="*/ 185 w 197"/>
                <a:gd name="T1" fmla="*/ 0 h 157"/>
                <a:gd name="T2" fmla="*/ 0 w 197"/>
                <a:gd name="T3" fmla="*/ 101 h 157"/>
                <a:gd name="T4" fmla="*/ 0 w 197"/>
                <a:gd name="T5" fmla="*/ 156 h 157"/>
                <a:gd name="T6" fmla="*/ 150 w 197"/>
                <a:gd name="T7" fmla="*/ 64 h 157"/>
                <a:gd name="T8" fmla="*/ 173 w 197"/>
                <a:gd name="T9" fmla="*/ 27 h 157"/>
                <a:gd name="T10" fmla="*/ 196 w 197"/>
                <a:gd name="T11" fmla="*/ 18 h 157"/>
                <a:gd name="T12" fmla="*/ 185 w 197"/>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57">
                  <a:moveTo>
                    <a:pt x="185" y="0"/>
                  </a:moveTo>
                  <a:lnTo>
                    <a:pt x="0" y="101"/>
                  </a:lnTo>
                  <a:lnTo>
                    <a:pt x="0" y="156"/>
                  </a:lnTo>
                  <a:lnTo>
                    <a:pt x="150" y="64"/>
                  </a:lnTo>
                  <a:lnTo>
                    <a:pt x="173" y="27"/>
                  </a:lnTo>
                  <a:lnTo>
                    <a:pt x="196" y="18"/>
                  </a:lnTo>
                  <a:lnTo>
                    <a:pt x="185" y="0"/>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Freeform 52"/>
            <p:cNvSpPr>
              <a:spLocks/>
            </p:cNvSpPr>
            <p:nvPr/>
          </p:nvSpPr>
          <p:spPr bwMode="auto">
            <a:xfrm>
              <a:off x="1619" y="2822"/>
              <a:ext cx="199" cy="130"/>
            </a:xfrm>
            <a:custGeom>
              <a:avLst/>
              <a:gdLst>
                <a:gd name="T0" fmla="*/ 175 w 199"/>
                <a:gd name="T1" fmla="*/ 0 h 130"/>
                <a:gd name="T2" fmla="*/ 0 w 199"/>
                <a:gd name="T3" fmla="*/ 92 h 130"/>
                <a:gd name="T4" fmla="*/ 23 w 199"/>
                <a:gd name="T5" fmla="*/ 129 h 130"/>
                <a:gd name="T6" fmla="*/ 198 w 199"/>
                <a:gd name="T7" fmla="*/ 27 h 130"/>
                <a:gd name="T8" fmla="*/ 175 w 199"/>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30">
                  <a:moveTo>
                    <a:pt x="175" y="0"/>
                  </a:moveTo>
                  <a:lnTo>
                    <a:pt x="0" y="92"/>
                  </a:lnTo>
                  <a:lnTo>
                    <a:pt x="23" y="129"/>
                  </a:lnTo>
                  <a:lnTo>
                    <a:pt x="198" y="27"/>
                  </a:lnTo>
                  <a:lnTo>
                    <a:pt x="175"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Freeform 53"/>
            <p:cNvSpPr>
              <a:spLocks/>
            </p:cNvSpPr>
            <p:nvPr/>
          </p:nvSpPr>
          <p:spPr bwMode="auto">
            <a:xfrm>
              <a:off x="1712" y="2933"/>
              <a:ext cx="140" cy="148"/>
            </a:xfrm>
            <a:custGeom>
              <a:avLst/>
              <a:gdLst>
                <a:gd name="T0" fmla="*/ 139 w 140"/>
                <a:gd name="T1" fmla="*/ 0 h 148"/>
                <a:gd name="T2" fmla="*/ 0 w 140"/>
                <a:gd name="T3" fmla="*/ 74 h 148"/>
                <a:gd name="T4" fmla="*/ 12 w 140"/>
                <a:gd name="T5" fmla="*/ 92 h 148"/>
                <a:gd name="T6" fmla="*/ 0 w 140"/>
                <a:gd name="T7" fmla="*/ 137 h 148"/>
                <a:gd name="T8" fmla="*/ 0 w 140"/>
                <a:gd name="T9" fmla="*/ 147 h 148"/>
                <a:gd name="T10" fmla="*/ 105 w 140"/>
                <a:gd name="T11" fmla="*/ 92 h 148"/>
                <a:gd name="T12" fmla="*/ 93 w 140"/>
                <a:gd name="T13" fmla="*/ 64 h 148"/>
                <a:gd name="T14" fmla="*/ 116 w 140"/>
                <a:gd name="T15" fmla="*/ 55 h 148"/>
                <a:gd name="T16" fmla="*/ 128 w 140"/>
                <a:gd name="T17" fmla="*/ 37 h 148"/>
                <a:gd name="T18" fmla="*/ 139 w 140"/>
                <a:gd name="T19" fmla="*/ 18 h 148"/>
                <a:gd name="T20" fmla="*/ 139 w 140"/>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48">
                  <a:moveTo>
                    <a:pt x="139" y="0"/>
                  </a:moveTo>
                  <a:lnTo>
                    <a:pt x="0" y="74"/>
                  </a:lnTo>
                  <a:lnTo>
                    <a:pt x="12" y="92"/>
                  </a:lnTo>
                  <a:lnTo>
                    <a:pt x="0" y="137"/>
                  </a:lnTo>
                  <a:lnTo>
                    <a:pt x="0" y="147"/>
                  </a:lnTo>
                  <a:lnTo>
                    <a:pt x="105" y="92"/>
                  </a:lnTo>
                  <a:lnTo>
                    <a:pt x="93" y="64"/>
                  </a:lnTo>
                  <a:lnTo>
                    <a:pt x="116" y="55"/>
                  </a:lnTo>
                  <a:lnTo>
                    <a:pt x="128" y="37"/>
                  </a:lnTo>
                  <a:lnTo>
                    <a:pt x="139" y="18"/>
                  </a:lnTo>
                  <a:lnTo>
                    <a:pt x="139" y="0"/>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Freeform 54"/>
            <p:cNvSpPr>
              <a:spLocks/>
            </p:cNvSpPr>
            <p:nvPr/>
          </p:nvSpPr>
          <p:spPr bwMode="auto">
            <a:xfrm>
              <a:off x="1678" y="3089"/>
              <a:ext cx="186" cy="148"/>
            </a:xfrm>
            <a:custGeom>
              <a:avLst/>
              <a:gdLst>
                <a:gd name="T0" fmla="*/ 185 w 186"/>
                <a:gd name="T1" fmla="*/ 0 h 148"/>
                <a:gd name="T2" fmla="*/ 11 w 186"/>
                <a:gd name="T3" fmla="*/ 101 h 148"/>
                <a:gd name="T4" fmla="*/ 0 w 186"/>
                <a:gd name="T5" fmla="*/ 147 h 148"/>
                <a:gd name="T6" fmla="*/ 185 w 186"/>
                <a:gd name="T7" fmla="*/ 46 h 148"/>
                <a:gd name="T8" fmla="*/ 185 w 186"/>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48">
                  <a:moveTo>
                    <a:pt x="185" y="0"/>
                  </a:moveTo>
                  <a:lnTo>
                    <a:pt x="11" y="101"/>
                  </a:lnTo>
                  <a:lnTo>
                    <a:pt x="0" y="147"/>
                  </a:lnTo>
                  <a:lnTo>
                    <a:pt x="185" y="46"/>
                  </a:lnTo>
                  <a:lnTo>
                    <a:pt x="185"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Freeform 55"/>
            <p:cNvSpPr>
              <a:spLocks/>
            </p:cNvSpPr>
            <p:nvPr/>
          </p:nvSpPr>
          <p:spPr bwMode="auto">
            <a:xfrm>
              <a:off x="1666" y="3199"/>
              <a:ext cx="163" cy="148"/>
            </a:xfrm>
            <a:custGeom>
              <a:avLst/>
              <a:gdLst>
                <a:gd name="T0" fmla="*/ 162 w 163"/>
                <a:gd name="T1" fmla="*/ 0 h 148"/>
                <a:gd name="T2" fmla="*/ 12 w 163"/>
                <a:gd name="T3" fmla="*/ 92 h 148"/>
                <a:gd name="T4" fmla="*/ 0 w 163"/>
                <a:gd name="T5" fmla="*/ 147 h 148"/>
                <a:gd name="T6" fmla="*/ 116 w 163"/>
                <a:gd name="T7" fmla="*/ 82 h 148"/>
                <a:gd name="T8" fmla="*/ 162 w 163"/>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48">
                  <a:moveTo>
                    <a:pt x="162" y="0"/>
                  </a:moveTo>
                  <a:lnTo>
                    <a:pt x="12" y="92"/>
                  </a:lnTo>
                  <a:lnTo>
                    <a:pt x="0" y="147"/>
                  </a:lnTo>
                  <a:lnTo>
                    <a:pt x="116" y="82"/>
                  </a:lnTo>
                  <a:lnTo>
                    <a:pt x="162"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Freeform 56"/>
            <p:cNvSpPr>
              <a:spLocks/>
            </p:cNvSpPr>
            <p:nvPr/>
          </p:nvSpPr>
          <p:spPr bwMode="auto">
            <a:xfrm>
              <a:off x="1619" y="2804"/>
              <a:ext cx="176" cy="111"/>
            </a:xfrm>
            <a:custGeom>
              <a:avLst/>
              <a:gdLst>
                <a:gd name="T0" fmla="*/ 175 w 176"/>
                <a:gd name="T1" fmla="*/ 18 h 111"/>
                <a:gd name="T2" fmla="*/ 152 w 176"/>
                <a:gd name="T3" fmla="*/ 0 h 111"/>
                <a:gd name="T4" fmla="*/ 23 w 176"/>
                <a:gd name="T5" fmla="*/ 55 h 111"/>
                <a:gd name="T6" fmla="*/ 0 w 176"/>
                <a:gd name="T7" fmla="*/ 110 h 111"/>
                <a:gd name="T8" fmla="*/ 12 w 176"/>
                <a:gd name="T9" fmla="*/ 110 h 111"/>
                <a:gd name="T10" fmla="*/ 175 w 176"/>
                <a:gd name="T11" fmla="*/ 18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11">
                  <a:moveTo>
                    <a:pt x="175" y="18"/>
                  </a:moveTo>
                  <a:lnTo>
                    <a:pt x="152" y="0"/>
                  </a:lnTo>
                  <a:lnTo>
                    <a:pt x="23" y="55"/>
                  </a:lnTo>
                  <a:lnTo>
                    <a:pt x="0" y="110"/>
                  </a:lnTo>
                  <a:lnTo>
                    <a:pt x="12" y="110"/>
                  </a:lnTo>
                  <a:lnTo>
                    <a:pt x="175" y="18"/>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Freeform 57"/>
            <p:cNvSpPr>
              <a:spLocks/>
            </p:cNvSpPr>
            <p:nvPr/>
          </p:nvSpPr>
          <p:spPr bwMode="auto">
            <a:xfrm>
              <a:off x="1678" y="2896"/>
              <a:ext cx="174" cy="111"/>
            </a:xfrm>
            <a:custGeom>
              <a:avLst/>
              <a:gdLst>
                <a:gd name="T0" fmla="*/ 173 w 174"/>
                <a:gd name="T1" fmla="*/ 0 h 111"/>
                <a:gd name="T2" fmla="*/ 0 w 174"/>
                <a:gd name="T3" fmla="*/ 92 h 111"/>
                <a:gd name="T4" fmla="*/ 34 w 174"/>
                <a:gd name="T5" fmla="*/ 110 h 111"/>
                <a:gd name="T6" fmla="*/ 173 w 174"/>
                <a:gd name="T7" fmla="*/ 37 h 111"/>
                <a:gd name="T8" fmla="*/ 173 w 174"/>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11">
                  <a:moveTo>
                    <a:pt x="173" y="0"/>
                  </a:moveTo>
                  <a:lnTo>
                    <a:pt x="0" y="92"/>
                  </a:lnTo>
                  <a:lnTo>
                    <a:pt x="34" y="110"/>
                  </a:lnTo>
                  <a:lnTo>
                    <a:pt x="173" y="37"/>
                  </a:lnTo>
                  <a:lnTo>
                    <a:pt x="173"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Freeform 58"/>
            <p:cNvSpPr>
              <a:spLocks/>
            </p:cNvSpPr>
            <p:nvPr/>
          </p:nvSpPr>
          <p:spPr bwMode="auto">
            <a:xfrm>
              <a:off x="1689" y="3052"/>
              <a:ext cx="175" cy="139"/>
            </a:xfrm>
            <a:custGeom>
              <a:avLst/>
              <a:gdLst>
                <a:gd name="T0" fmla="*/ 174 w 175"/>
                <a:gd name="T1" fmla="*/ 37 h 139"/>
                <a:gd name="T2" fmla="*/ 151 w 175"/>
                <a:gd name="T3" fmla="*/ 0 h 139"/>
                <a:gd name="T4" fmla="*/ 12 w 175"/>
                <a:gd name="T5" fmla="*/ 83 h 139"/>
                <a:gd name="T6" fmla="*/ 0 w 175"/>
                <a:gd name="T7" fmla="*/ 138 h 139"/>
                <a:gd name="T8" fmla="*/ 174 w 175"/>
                <a:gd name="T9" fmla="*/ 37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39">
                  <a:moveTo>
                    <a:pt x="174" y="37"/>
                  </a:moveTo>
                  <a:lnTo>
                    <a:pt x="151" y="0"/>
                  </a:lnTo>
                  <a:lnTo>
                    <a:pt x="12" y="83"/>
                  </a:lnTo>
                  <a:lnTo>
                    <a:pt x="0" y="138"/>
                  </a:lnTo>
                  <a:lnTo>
                    <a:pt x="174" y="37"/>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Freeform 59"/>
            <p:cNvSpPr>
              <a:spLocks/>
            </p:cNvSpPr>
            <p:nvPr/>
          </p:nvSpPr>
          <p:spPr bwMode="auto">
            <a:xfrm>
              <a:off x="1608" y="3466"/>
              <a:ext cx="117" cy="129"/>
            </a:xfrm>
            <a:custGeom>
              <a:avLst/>
              <a:gdLst>
                <a:gd name="T0" fmla="*/ 116 w 117"/>
                <a:gd name="T1" fmla="*/ 0 h 129"/>
                <a:gd name="T2" fmla="*/ 23 w 117"/>
                <a:gd name="T3" fmla="*/ 55 h 129"/>
                <a:gd name="T4" fmla="*/ 0 w 117"/>
                <a:gd name="T5" fmla="*/ 128 h 129"/>
                <a:gd name="T6" fmla="*/ 104 w 117"/>
                <a:gd name="T7" fmla="*/ 64 h 129"/>
                <a:gd name="T8" fmla="*/ 116 w 117"/>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29">
                  <a:moveTo>
                    <a:pt x="116" y="0"/>
                  </a:moveTo>
                  <a:lnTo>
                    <a:pt x="23" y="55"/>
                  </a:lnTo>
                  <a:lnTo>
                    <a:pt x="0" y="128"/>
                  </a:lnTo>
                  <a:lnTo>
                    <a:pt x="104" y="64"/>
                  </a:lnTo>
                  <a:lnTo>
                    <a:pt x="116" y="0"/>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Freeform 60"/>
            <p:cNvSpPr>
              <a:spLocks/>
            </p:cNvSpPr>
            <p:nvPr/>
          </p:nvSpPr>
          <p:spPr bwMode="auto">
            <a:xfrm>
              <a:off x="1596" y="3530"/>
              <a:ext cx="117" cy="130"/>
            </a:xfrm>
            <a:custGeom>
              <a:avLst/>
              <a:gdLst>
                <a:gd name="T0" fmla="*/ 0 w 117"/>
                <a:gd name="T1" fmla="*/ 129 h 130"/>
                <a:gd name="T2" fmla="*/ 105 w 117"/>
                <a:gd name="T3" fmla="*/ 64 h 130"/>
                <a:gd name="T4" fmla="*/ 116 w 117"/>
                <a:gd name="T5" fmla="*/ 0 h 130"/>
                <a:gd name="T6" fmla="*/ 12 w 117"/>
                <a:gd name="T7" fmla="*/ 64 h 130"/>
                <a:gd name="T8" fmla="*/ 0 w 117"/>
                <a:gd name="T9" fmla="*/ 111 h 130"/>
                <a:gd name="T10" fmla="*/ 0 w 117"/>
                <a:gd name="T11" fmla="*/ 129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30">
                  <a:moveTo>
                    <a:pt x="0" y="129"/>
                  </a:moveTo>
                  <a:lnTo>
                    <a:pt x="105" y="64"/>
                  </a:lnTo>
                  <a:lnTo>
                    <a:pt x="116" y="0"/>
                  </a:lnTo>
                  <a:lnTo>
                    <a:pt x="12" y="64"/>
                  </a:lnTo>
                  <a:lnTo>
                    <a:pt x="0" y="111"/>
                  </a:lnTo>
                  <a:lnTo>
                    <a:pt x="0" y="129"/>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Freeform 61"/>
            <p:cNvSpPr>
              <a:spLocks/>
            </p:cNvSpPr>
            <p:nvPr/>
          </p:nvSpPr>
          <p:spPr bwMode="auto">
            <a:xfrm>
              <a:off x="1851" y="2988"/>
              <a:ext cx="140" cy="130"/>
            </a:xfrm>
            <a:custGeom>
              <a:avLst/>
              <a:gdLst>
                <a:gd name="T0" fmla="*/ 139 w 140"/>
                <a:gd name="T1" fmla="*/ 64 h 130"/>
                <a:gd name="T2" fmla="*/ 116 w 140"/>
                <a:gd name="T3" fmla="*/ 55 h 130"/>
                <a:gd name="T4" fmla="*/ 12 w 140"/>
                <a:gd name="T5" fmla="*/ 0 h 130"/>
                <a:gd name="T6" fmla="*/ 0 w 140"/>
                <a:gd name="T7" fmla="*/ 37 h 130"/>
                <a:gd name="T8" fmla="*/ 35 w 140"/>
                <a:gd name="T9" fmla="*/ 83 h 130"/>
                <a:gd name="T10" fmla="*/ 58 w 140"/>
                <a:gd name="T11" fmla="*/ 129 h 130"/>
                <a:gd name="T12" fmla="*/ 93 w 140"/>
                <a:gd name="T13" fmla="*/ 111 h 130"/>
                <a:gd name="T14" fmla="*/ 139 w 140"/>
                <a:gd name="T15" fmla="*/ 101 h 130"/>
                <a:gd name="T16" fmla="*/ 139 w 140"/>
                <a:gd name="T17" fmla="*/ 64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30">
                  <a:moveTo>
                    <a:pt x="139" y="64"/>
                  </a:moveTo>
                  <a:lnTo>
                    <a:pt x="116" y="55"/>
                  </a:lnTo>
                  <a:lnTo>
                    <a:pt x="12" y="0"/>
                  </a:lnTo>
                  <a:lnTo>
                    <a:pt x="0" y="37"/>
                  </a:lnTo>
                  <a:lnTo>
                    <a:pt x="35" y="83"/>
                  </a:lnTo>
                  <a:lnTo>
                    <a:pt x="58" y="129"/>
                  </a:lnTo>
                  <a:lnTo>
                    <a:pt x="93" y="111"/>
                  </a:lnTo>
                  <a:lnTo>
                    <a:pt x="139" y="101"/>
                  </a:lnTo>
                  <a:lnTo>
                    <a:pt x="139" y="64"/>
                  </a:lnTo>
                </a:path>
              </a:pathLst>
            </a:custGeom>
            <a:solidFill>
              <a:srgbClr val="80C2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Freeform 62"/>
            <p:cNvSpPr>
              <a:spLocks/>
            </p:cNvSpPr>
            <p:nvPr/>
          </p:nvSpPr>
          <p:spPr bwMode="auto">
            <a:xfrm>
              <a:off x="1631" y="3402"/>
              <a:ext cx="105" cy="120"/>
            </a:xfrm>
            <a:custGeom>
              <a:avLst/>
              <a:gdLst>
                <a:gd name="T0" fmla="*/ 104 w 105"/>
                <a:gd name="T1" fmla="*/ 0 h 120"/>
                <a:gd name="T2" fmla="*/ 11 w 105"/>
                <a:gd name="T3" fmla="*/ 46 h 120"/>
                <a:gd name="T4" fmla="*/ 0 w 105"/>
                <a:gd name="T5" fmla="*/ 119 h 120"/>
                <a:gd name="T6" fmla="*/ 93 w 105"/>
                <a:gd name="T7" fmla="*/ 64 h 120"/>
                <a:gd name="T8" fmla="*/ 104 w 105"/>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0">
                  <a:moveTo>
                    <a:pt x="104" y="0"/>
                  </a:moveTo>
                  <a:lnTo>
                    <a:pt x="11" y="46"/>
                  </a:lnTo>
                  <a:lnTo>
                    <a:pt x="0" y="119"/>
                  </a:lnTo>
                  <a:lnTo>
                    <a:pt x="93" y="64"/>
                  </a:lnTo>
                  <a:lnTo>
                    <a:pt x="104"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Freeform 63"/>
            <p:cNvSpPr>
              <a:spLocks/>
            </p:cNvSpPr>
            <p:nvPr/>
          </p:nvSpPr>
          <p:spPr bwMode="auto">
            <a:xfrm>
              <a:off x="1701" y="3025"/>
              <a:ext cx="140" cy="111"/>
            </a:xfrm>
            <a:custGeom>
              <a:avLst/>
              <a:gdLst>
                <a:gd name="T0" fmla="*/ 116 w 140"/>
                <a:gd name="T1" fmla="*/ 0 h 111"/>
                <a:gd name="T2" fmla="*/ 11 w 140"/>
                <a:gd name="T3" fmla="*/ 55 h 111"/>
                <a:gd name="T4" fmla="*/ 0 w 140"/>
                <a:gd name="T5" fmla="*/ 110 h 111"/>
                <a:gd name="T6" fmla="*/ 139 w 140"/>
                <a:gd name="T7" fmla="*/ 27 h 111"/>
                <a:gd name="T8" fmla="*/ 116 w 140"/>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11">
                  <a:moveTo>
                    <a:pt x="116" y="0"/>
                  </a:moveTo>
                  <a:lnTo>
                    <a:pt x="11" y="55"/>
                  </a:lnTo>
                  <a:lnTo>
                    <a:pt x="0" y="110"/>
                  </a:lnTo>
                  <a:lnTo>
                    <a:pt x="139" y="27"/>
                  </a:lnTo>
                  <a:lnTo>
                    <a:pt x="116"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Freeform 64"/>
            <p:cNvSpPr>
              <a:spLocks/>
            </p:cNvSpPr>
            <p:nvPr/>
          </p:nvSpPr>
          <p:spPr bwMode="auto">
            <a:xfrm>
              <a:off x="1735" y="4128"/>
              <a:ext cx="106" cy="93"/>
            </a:xfrm>
            <a:custGeom>
              <a:avLst/>
              <a:gdLst>
                <a:gd name="T0" fmla="*/ 105 w 106"/>
                <a:gd name="T1" fmla="*/ 0 h 93"/>
                <a:gd name="T2" fmla="*/ 0 w 106"/>
                <a:gd name="T3" fmla="*/ 55 h 93"/>
                <a:gd name="T4" fmla="*/ 12 w 106"/>
                <a:gd name="T5" fmla="*/ 92 h 93"/>
                <a:gd name="T6" fmla="*/ 70 w 106"/>
                <a:gd name="T7" fmla="*/ 46 h 93"/>
                <a:gd name="T8" fmla="*/ 105 w 10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93">
                  <a:moveTo>
                    <a:pt x="105" y="0"/>
                  </a:moveTo>
                  <a:lnTo>
                    <a:pt x="0" y="55"/>
                  </a:lnTo>
                  <a:lnTo>
                    <a:pt x="12" y="92"/>
                  </a:lnTo>
                  <a:lnTo>
                    <a:pt x="70" y="46"/>
                  </a:lnTo>
                  <a:lnTo>
                    <a:pt x="105"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Freeform 65"/>
            <p:cNvSpPr>
              <a:spLocks/>
            </p:cNvSpPr>
            <p:nvPr/>
          </p:nvSpPr>
          <p:spPr bwMode="auto">
            <a:xfrm>
              <a:off x="1747" y="4174"/>
              <a:ext cx="59" cy="75"/>
            </a:xfrm>
            <a:custGeom>
              <a:avLst/>
              <a:gdLst>
                <a:gd name="T0" fmla="*/ 0 w 59"/>
                <a:gd name="T1" fmla="*/ 46 h 75"/>
                <a:gd name="T2" fmla="*/ 0 w 59"/>
                <a:gd name="T3" fmla="*/ 74 h 75"/>
                <a:gd name="T4" fmla="*/ 58 w 59"/>
                <a:gd name="T5" fmla="*/ 0 h 75"/>
                <a:gd name="T6" fmla="*/ 0 w 59"/>
                <a:gd name="T7" fmla="*/ 46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75">
                  <a:moveTo>
                    <a:pt x="0" y="46"/>
                  </a:moveTo>
                  <a:lnTo>
                    <a:pt x="0" y="74"/>
                  </a:lnTo>
                  <a:lnTo>
                    <a:pt x="58" y="0"/>
                  </a:lnTo>
                  <a:lnTo>
                    <a:pt x="0" y="46"/>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Freeform 66"/>
            <p:cNvSpPr>
              <a:spLocks/>
            </p:cNvSpPr>
            <p:nvPr/>
          </p:nvSpPr>
          <p:spPr bwMode="auto">
            <a:xfrm>
              <a:off x="1642" y="2776"/>
              <a:ext cx="129" cy="84"/>
            </a:xfrm>
            <a:custGeom>
              <a:avLst/>
              <a:gdLst>
                <a:gd name="T0" fmla="*/ 105 w 129"/>
                <a:gd name="T1" fmla="*/ 0 h 84"/>
                <a:gd name="T2" fmla="*/ 23 w 129"/>
                <a:gd name="T3" fmla="*/ 37 h 84"/>
                <a:gd name="T4" fmla="*/ 0 w 129"/>
                <a:gd name="T5" fmla="*/ 83 h 84"/>
                <a:gd name="T6" fmla="*/ 128 w 129"/>
                <a:gd name="T7" fmla="*/ 28 h 84"/>
                <a:gd name="T8" fmla="*/ 105 w 129"/>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84">
                  <a:moveTo>
                    <a:pt x="105" y="0"/>
                  </a:moveTo>
                  <a:lnTo>
                    <a:pt x="23" y="37"/>
                  </a:lnTo>
                  <a:lnTo>
                    <a:pt x="0" y="83"/>
                  </a:lnTo>
                  <a:lnTo>
                    <a:pt x="128" y="28"/>
                  </a:lnTo>
                  <a:lnTo>
                    <a:pt x="105" y="0"/>
                  </a:lnTo>
                </a:path>
              </a:pathLst>
            </a:custGeom>
            <a:solidFill>
              <a:srgbClr val="FFC2C2"/>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Freeform 67"/>
            <p:cNvSpPr>
              <a:spLocks/>
            </p:cNvSpPr>
            <p:nvPr/>
          </p:nvSpPr>
          <p:spPr bwMode="auto">
            <a:xfrm>
              <a:off x="1666" y="2739"/>
              <a:ext cx="82" cy="75"/>
            </a:xfrm>
            <a:custGeom>
              <a:avLst/>
              <a:gdLst>
                <a:gd name="T0" fmla="*/ 81 w 82"/>
                <a:gd name="T1" fmla="*/ 37 h 75"/>
                <a:gd name="T2" fmla="*/ 35 w 82"/>
                <a:gd name="T3" fmla="*/ 0 h 75"/>
                <a:gd name="T4" fmla="*/ 23 w 82"/>
                <a:gd name="T5" fmla="*/ 10 h 75"/>
                <a:gd name="T6" fmla="*/ 0 w 82"/>
                <a:gd name="T7" fmla="*/ 74 h 75"/>
                <a:gd name="T8" fmla="*/ 81 w 82"/>
                <a:gd name="T9" fmla="*/ 3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75">
                  <a:moveTo>
                    <a:pt x="81" y="37"/>
                  </a:moveTo>
                  <a:lnTo>
                    <a:pt x="35" y="0"/>
                  </a:lnTo>
                  <a:lnTo>
                    <a:pt x="23" y="10"/>
                  </a:lnTo>
                  <a:lnTo>
                    <a:pt x="0" y="74"/>
                  </a:lnTo>
                  <a:lnTo>
                    <a:pt x="81" y="37"/>
                  </a:lnTo>
                </a:path>
              </a:pathLst>
            </a:custGeom>
            <a:solidFill>
              <a:srgbClr val="B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Freeform 68"/>
            <p:cNvSpPr>
              <a:spLocks/>
            </p:cNvSpPr>
            <p:nvPr/>
          </p:nvSpPr>
          <p:spPr bwMode="auto">
            <a:xfrm>
              <a:off x="1573" y="2445"/>
              <a:ext cx="233" cy="111"/>
            </a:xfrm>
            <a:custGeom>
              <a:avLst/>
              <a:gdLst>
                <a:gd name="T0" fmla="*/ 232 w 233"/>
                <a:gd name="T1" fmla="*/ 28 h 111"/>
                <a:gd name="T2" fmla="*/ 232 w 233"/>
                <a:gd name="T3" fmla="*/ 0 h 111"/>
                <a:gd name="T4" fmla="*/ 209 w 233"/>
                <a:gd name="T5" fmla="*/ 37 h 111"/>
                <a:gd name="T6" fmla="*/ 186 w 233"/>
                <a:gd name="T7" fmla="*/ 55 h 111"/>
                <a:gd name="T8" fmla="*/ 162 w 233"/>
                <a:gd name="T9" fmla="*/ 73 h 111"/>
                <a:gd name="T10" fmla="*/ 128 w 233"/>
                <a:gd name="T11" fmla="*/ 73 h 111"/>
                <a:gd name="T12" fmla="*/ 70 w 233"/>
                <a:gd name="T13" fmla="*/ 73 h 111"/>
                <a:gd name="T14" fmla="*/ 46 w 233"/>
                <a:gd name="T15" fmla="*/ 73 h 111"/>
                <a:gd name="T16" fmla="*/ 23 w 233"/>
                <a:gd name="T17" fmla="*/ 55 h 111"/>
                <a:gd name="T18" fmla="*/ 0 w 233"/>
                <a:gd name="T19" fmla="*/ 37 h 111"/>
                <a:gd name="T20" fmla="*/ 12 w 233"/>
                <a:gd name="T21" fmla="*/ 55 h 111"/>
                <a:gd name="T22" fmla="*/ 23 w 233"/>
                <a:gd name="T23" fmla="*/ 73 h 111"/>
                <a:gd name="T24" fmla="*/ 46 w 233"/>
                <a:gd name="T25" fmla="*/ 92 h 111"/>
                <a:gd name="T26" fmla="*/ 82 w 233"/>
                <a:gd name="T27" fmla="*/ 110 h 111"/>
                <a:gd name="T28" fmla="*/ 105 w 233"/>
                <a:gd name="T29" fmla="*/ 110 h 111"/>
                <a:gd name="T30" fmla="*/ 139 w 233"/>
                <a:gd name="T31" fmla="*/ 110 h 111"/>
                <a:gd name="T32" fmla="*/ 174 w 233"/>
                <a:gd name="T33" fmla="*/ 101 h 111"/>
                <a:gd name="T34" fmla="*/ 198 w 233"/>
                <a:gd name="T35" fmla="*/ 83 h 111"/>
                <a:gd name="T36" fmla="*/ 221 w 233"/>
                <a:gd name="T37" fmla="*/ 55 h 111"/>
                <a:gd name="T38" fmla="*/ 232 w 233"/>
                <a:gd name="T39" fmla="*/ 28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3" h="111">
                  <a:moveTo>
                    <a:pt x="232" y="28"/>
                  </a:moveTo>
                  <a:lnTo>
                    <a:pt x="232" y="0"/>
                  </a:lnTo>
                  <a:lnTo>
                    <a:pt x="209" y="37"/>
                  </a:lnTo>
                  <a:lnTo>
                    <a:pt x="186" y="55"/>
                  </a:lnTo>
                  <a:lnTo>
                    <a:pt x="162" y="73"/>
                  </a:lnTo>
                  <a:lnTo>
                    <a:pt x="128" y="73"/>
                  </a:lnTo>
                  <a:lnTo>
                    <a:pt x="70" y="73"/>
                  </a:lnTo>
                  <a:lnTo>
                    <a:pt x="46" y="73"/>
                  </a:lnTo>
                  <a:lnTo>
                    <a:pt x="23" y="55"/>
                  </a:lnTo>
                  <a:lnTo>
                    <a:pt x="0" y="37"/>
                  </a:lnTo>
                  <a:lnTo>
                    <a:pt x="12" y="55"/>
                  </a:lnTo>
                  <a:lnTo>
                    <a:pt x="23" y="73"/>
                  </a:lnTo>
                  <a:lnTo>
                    <a:pt x="46" y="92"/>
                  </a:lnTo>
                  <a:lnTo>
                    <a:pt x="82" y="110"/>
                  </a:lnTo>
                  <a:lnTo>
                    <a:pt x="105" y="110"/>
                  </a:lnTo>
                  <a:lnTo>
                    <a:pt x="139" y="110"/>
                  </a:lnTo>
                  <a:lnTo>
                    <a:pt x="174" y="101"/>
                  </a:lnTo>
                  <a:lnTo>
                    <a:pt x="198" y="83"/>
                  </a:lnTo>
                  <a:lnTo>
                    <a:pt x="221" y="55"/>
                  </a:lnTo>
                  <a:lnTo>
                    <a:pt x="232" y="2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Freeform 69"/>
            <p:cNvSpPr>
              <a:spLocks/>
            </p:cNvSpPr>
            <p:nvPr/>
          </p:nvSpPr>
          <p:spPr bwMode="auto">
            <a:xfrm>
              <a:off x="1341" y="3052"/>
              <a:ext cx="1069" cy="948"/>
            </a:xfrm>
            <a:custGeom>
              <a:avLst/>
              <a:gdLst>
                <a:gd name="T0" fmla="*/ 314 w 1069"/>
                <a:gd name="T1" fmla="*/ 791 h 948"/>
                <a:gd name="T2" fmla="*/ 430 w 1069"/>
                <a:gd name="T3" fmla="*/ 708 h 948"/>
                <a:gd name="T4" fmla="*/ 394 w 1069"/>
                <a:gd name="T5" fmla="*/ 671 h 948"/>
                <a:gd name="T6" fmla="*/ 546 w 1069"/>
                <a:gd name="T7" fmla="*/ 708 h 948"/>
                <a:gd name="T8" fmla="*/ 719 w 1069"/>
                <a:gd name="T9" fmla="*/ 699 h 948"/>
                <a:gd name="T10" fmla="*/ 789 w 1069"/>
                <a:gd name="T11" fmla="*/ 689 h 948"/>
                <a:gd name="T12" fmla="*/ 731 w 1069"/>
                <a:gd name="T13" fmla="*/ 800 h 948"/>
                <a:gd name="T14" fmla="*/ 789 w 1069"/>
                <a:gd name="T15" fmla="*/ 818 h 948"/>
                <a:gd name="T16" fmla="*/ 870 w 1069"/>
                <a:gd name="T17" fmla="*/ 781 h 948"/>
                <a:gd name="T18" fmla="*/ 917 w 1069"/>
                <a:gd name="T19" fmla="*/ 717 h 948"/>
                <a:gd name="T20" fmla="*/ 917 w 1069"/>
                <a:gd name="T21" fmla="*/ 644 h 948"/>
                <a:gd name="T22" fmla="*/ 882 w 1069"/>
                <a:gd name="T23" fmla="*/ 662 h 948"/>
                <a:gd name="T24" fmla="*/ 917 w 1069"/>
                <a:gd name="T25" fmla="*/ 625 h 948"/>
                <a:gd name="T26" fmla="*/ 952 w 1069"/>
                <a:gd name="T27" fmla="*/ 561 h 948"/>
                <a:gd name="T28" fmla="*/ 952 w 1069"/>
                <a:gd name="T29" fmla="*/ 487 h 948"/>
                <a:gd name="T30" fmla="*/ 894 w 1069"/>
                <a:gd name="T31" fmla="*/ 432 h 948"/>
                <a:gd name="T32" fmla="*/ 858 w 1069"/>
                <a:gd name="T33" fmla="*/ 395 h 948"/>
                <a:gd name="T34" fmla="*/ 940 w 1069"/>
                <a:gd name="T35" fmla="*/ 432 h 948"/>
                <a:gd name="T36" fmla="*/ 1022 w 1069"/>
                <a:gd name="T37" fmla="*/ 432 h 948"/>
                <a:gd name="T38" fmla="*/ 1068 w 1069"/>
                <a:gd name="T39" fmla="*/ 377 h 948"/>
                <a:gd name="T40" fmla="*/ 1056 w 1069"/>
                <a:gd name="T41" fmla="*/ 303 h 948"/>
                <a:gd name="T42" fmla="*/ 963 w 1069"/>
                <a:gd name="T43" fmla="*/ 230 h 948"/>
                <a:gd name="T44" fmla="*/ 858 w 1069"/>
                <a:gd name="T45" fmla="*/ 184 h 948"/>
                <a:gd name="T46" fmla="*/ 963 w 1069"/>
                <a:gd name="T47" fmla="*/ 193 h 948"/>
                <a:gd name="T48" fmla="*/ 1056 w 1069"/>
                <a:gd name="T49" fmla="*/ 166 h 948"/>
                <a:gd name="T50" fmla="*/ 1056 w 1069"/>
                <a:gd name="T51" fmla="*/ 83 h 948"/>
                <a:gd name="T52" fmla="*/ 1022 w 1069"/>
                <a:gd name="T53" fmla="*/ 0 h 948"/>
                <a:gd name="T54" fmla="*/ 906 w 1069"/>
                <a:gd name="T55" fmla="*/ 10 h 948"/>
                <a:gd name="T56" fmla="*/ 731 w 1069"/>
                <a:gd name="T57" fmla="*/ 46 h 948"/>
                <a:gd name="T58" fmla="*/ 580 w 1069"/>
                <a:gd name="T59" fmla="*/ 92 h 948"/>
                <a:gd name="T60" fmla="*/ 522 w 1069"/>
                <a:gd name="T61" fmla="*/ 166 h 948"/>
                <a:gd name="T62" fmla="*/ 453 w 1069"/>
                <a:gd name="T63" fmla="*/ 276 h 948"/>
                <a:gd name="T64" fmla="*/ 418 w 1069"/>
                <a:gd name="T65" fmla="*/ 405 h 948"/>
                <a:gd name="T66" fmla="*/ 371 w 1069"/>
                <a:gd name="T67" fmla="*/ 579 h 948"/>
                <a:gd name="T68" fmla="*/ 255 w 1069"/>
                <a:gd name="T69" fmla="*/ 607 h 948"/>
                <a:gd name="T70" fmla="*/ 34 w 1069"/>
                <a:gd name="T71" fmla="*/ 745 h 948"/>
                <a:gd name="T72" fmla="*/ 11 w 1069"/>
                <a:gd name="T73" fmla="*/ 846 h 948"/>
                <a:gd name="T74" fmla="*/ 0 w 1069"/>
                <a:gd name="T75" fmla="*/ 947 h 9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69" h="948">
                  <a:moveTo>
                    <a:pt x="174" y="865"/>
                  </a:moveTo>
                  <a:lnTo>
                    <a:pt x="314" y="791"/>
                  </a:lnTo>
                  <a:lnTo>
                    <a:pt x="430" y="726"/>
                  </a:lnTo>
                  <a:lnTo>
                    <a:pt x="430" y="708"/>
                  </a:lnTo>
                  <a:lnTo>
                    <a:pt x="394" y="689"/>
                  </a:lnTo>
                  <a:lnTo>
                    <a:pt x="394" y="671"/>
                  </a:lnTo>
                  <a:lnTo>
                    <a:pt x="453" y="689"/>
                  </a:lnTo>
                  <a:lnTo>
                    <a:pt x="546" y="708"/>
                  </a:lnTo>
                  <a:lnTo>
                    <a:pt x="626" y="708"/>
                  </a:lnTo>
                  <a:lnTo>
                    <a:pt x="719" y="699"/>
                  </a:lnTo>
                  <a:lnTo>
                    <a:pt x="789" y="681"/>
                  </a:lnTo>
                  <a:lnTo>
                    <a:pt x="789" y="689"/>
                  </a:lnTo>
                  <a:lnTo>
                    <a:pt x="685" y="736"/>
                  </a:lnTo>
                  <a:lnTo>
                    <a:pt x="731" y="800"/>
                  </a:lnTo>
                  <a:lnTo>
                    <a:pt x="766" y="818"/>
                  </a:lnTo>
                  <a:lnTo>
                    <a:pt x="789" y="818"/>
                  </a:lnTo>
                  <a:lnTo>
                    <a:pt x="824" y="800"/>
                  </a:lnTo>
                  <a:lnTo>
                    <a:pt x="870" y="781"/>
                  </a:lnTo>
                  <a:lnTo>
                    <a:pt x="906" y="745"/>
                  </a:lnTo>
                  <a:lnTo>
                    <a:pt x="917" y="717"/>
                  </a:lnTo>
                  <a:lnTo>
                    <a:pt x="929" y="681"/>
                  </a:lnTo>
                  <a:lnTo>
                    <a:pt x="917" y="644"/>
                  </a:lnTo>
                  <a:lnTo>
                    <a:pt x="894" y="662"/>
                  </a:lnTo>
                  <a:lnTo>
                    <a:pt x="882" y="662"/>
                  </a:lnTo>
                  <a:lnTo>
                    <a:pt x="870" y="662"/>
                  </a:lnTo>
                  <a:lnTo>
                    <a:pt x="917" y="625"/>
                  </a:lnTo>
                  <a:lnTo>
                    <a:pt x="940" y="597"/>
                  </a:lnTo>
                  <a:lnTo>
                    <a:pt x="952" y="561"/>
                  </a:lnTo>
                  <a:lnTo>
                    <a:pt x="963" y="524"/>
                  </a:lnTo>
                  <a:lnTo>
                    <a:pt x="952" y="487"/>
                  </a:lnTo>
                  <a:lnTo>
                    <a:pt x="917" y="450"/>
                  </a:lnTo>
                  <a:lnTo>
                    <a:pt x="894" y="432"/>
                  </a:lnTo>
                  <a:lnTo>
                    <a:pt x="847" y="395"/>
                  </a:lnTo>
                  <a:lnTo>
                    <a:pt x="858" y="395"/>
                  </a:lnTo>
                  <a:lnTo>
                    <a:pt x="906" y="414"/>
                  </a:lnTo>
                  <a:lnTo>
                    <a:pt x="940" y="432"/>
                  </a:lnTo>
                  <a:lnTo>
                    <a:pt x="975" y="432"/>
                  </a:lnTo>
                  <a:lnTo>
                    <a:pt x="1022" y="432"/>
                  </a:lnTo>
                  <a:lnTo>
                    <a:pt x="1056" y="405"/>
                  </a:lnTo>
                  <a:lnTo>
                    <a:pt x="1068" y="377"/>
                  </a:lnTo>
                  <a:lnTo>
                    <a:pt x="1068" y="340"/>
                  </a:lnTo>
                  <a:lnTo>
                    <a:pt x="1056" y="303"/>
                  </a:lnTo>
                  <a:lnTo>
                    <a:pt x="1010" y="266"/>
                  </a:lnTo>
                  <a:lnTo>
                    <a:pt x="963" y="230"/>
                  </a:lnTo>
                  <a:lnTo>
                    <a:pt x="906" y="211"/>
                  </a:lnTo>
                  <a:lnTo>
                    <a:pt x="858" y="184"/>
                  </a:lnTo>
                  <a:lnTo>
                    <a:pt x="894" y="193"/>
                  </a:lnTo>
                  <a:lnTo>
                    <a:pt x="963" y="193"/>
                  </a:lnTo>
                  <a:lnTo>
                    <a:pt x="1010" y="174"/>
                  </a:lnTo>
                  <a:lnTo>
                    <a:pt x="1056" y="166"/>
                  </a:lnTo>
                  <a:lnTo>
                    <a:pt x="1056" y="156"/>
                  </a:lnTo>
                  <a:lnTo>
                    <a:pt x="1056" y="83"/>
                  </a:lnTo>
                  <a:lnTo>
                    <a:pt x="1045" y="37"/>
                  </a:lnTo>
                  <a:lnTo>
                    <a:pt x="1022" y="0"/>
                  </a:lnTo>
                  <a:lnTo>
                    <a:pt x="952" y="0"/>
                  </a:lnTo>
                  <a:lnTo>
                    <a:pt x="906" y="10"/>
                  </a:lnTo>
                  <a:lnTo>
                    <a:pt x="801" y="28"/>
                  </a:lnTo>
                  <a:lnTo>
                    <a:pt x="731" y="46"/>
                  </a:lnTo>
                  <a:lnTo>
                    <a:pt x="603" y="74"/>
                  </a:lnTo>
                  <a:lnTo>
                    <a:pt x="580" y="92"/>
                  </a:lnTo>
                  <a:lnTo>
                    <a:pt x="569" y="102"/>
                  </a:lnTo>
                  <a:lnTo>
                    <a:pt x="522" y="166"/>
                  </a:lnTo>
                  <a:lnTo>
                    <a:pt x="487" y="221"/>
                  </a:lnTo>
                  <a:lnTo>
                    <a:pt x="453" y="276"/>
                  </a:lnTo>
                  <a:lnTo>
                    <a:pt x="430" y="331"/>
                  </a:lnTo>
                  <a:lnTo>
                    <a:pt x="418" y="405"/>
                  </a:lnTo>
                  <a:lnTo>
                    <a:pt x="394" y="579"/>
                  </a:lnTo>
                  <a:lnTo>
                    <a:pt x="371" y="579"/>
                  </a:lnTo>
                  <a:lnTo>
                    <a:pt x="360" y="542"/>
                  </a:lnTo>
                  <a:lnTo>
                    <a:pt x="255" y="607"/>
                  </a:lnTo>
                  <a:lnTo>
                    <a:pt x="58" y="717"/>
                  </a:lnTo>
                  <a:lnTo>
                    <a:pt x="34" y="745"/>
                  </a:lnTo>
                  <a:lnTo>
                    <a:pt x="34" y="791"/>
                  </a:lnTo>
                  <a:lnTo>
                    <a:pt x="11" y="846"/>
                  </a:lnTo>
                  <a:lnTo>
                    <a:pt x="0" y="901"/>
                  </a:lnTo>
                  <a:lnTo>
                    <a:pt x="0" y="947"/>
                  </a:lnTo>
                  <a:lnTo>
                    <a:pt x="174" y="865"/>
                  </a:lnTo>
                </a:path>
              </a:pathLst>
            </a:custGeom>
            <a:solidFill>
              <a:srgbClr val="FCE6C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Freeform 70"/>
            <p:cNvSpPr>
              <a:spLocks/>
            </p:cNvSpPr>
            <p:nvPr/>
          </p:nvSpPr>
          <p:spPr bwMode="auto">
            <a:xfrm>
              <a:off x="1515" y="3043"/>
              <a:ext cx="918" cy="902"/>
            </a:xfrm>
            <a:custGeom>
              <a:avLst/>
              <a:gdLst>
                <a:gd name="T0" fmla="*/ 58 w 918"/>
                <a:gd name="T1" fmla="*/ 883 h 902"/>
                <a:gd name="T2" fmla="*/ 278 w 918"/>
                <a:gd name="T3" fmla="*/ 745 h 902"/>
                <a:gd name="T4" fmla="*/ 371 w 918"/>
                <a:gd name="T5" fmla="*/ 763 h 902"/>
                <a:gd name="T6" fmla="*/ 475 w 918"/>
                <a:gd name="T7" fmla="*/ 809 h 902"/>
                <a:gd name="T8" fmla="*/ 511 w 918"/>
                <a:gd name="T9" fmla="*/ 837 h 902"/>
                <a:gd name="T10" fmla="*/ 603 w 918"/>
                <a:gd name="T11" fmla="*/ 855 h 902"/>
                <a:gd name="T12" fmla="*/ 696 w 918"/>
                <a:gd name="T13" fmla="*/ 827 h 902"/>
                <a:gd name="T14" fmla="*/ 766 w 918"/>
                <a:gd name="T15" fmla="*/ 754 h 902"/>
                <a:gd name="T16" fmla="*/ 778 w 918"/>
                <a:gd name="T17" fmla="*/ 662 h 902"/>
                <a:gd name="T18" fmla="*/ 789 w 918"/>
                <a:gd name="T19" fmla="*/ 579 h 902"/>
                <a:gd name="T20" fmla="*/ 801 w 918"/>
                <a:gd name="T21" fmla="*/ 515 h 902"/>
                <a:gd name="T22" fmla="*/ 835 w 918"/>
                <a:gd name="T23" fmla="*/ 496 h 902"/>
                <a:gd name="T24" fmla="*/ 905 w 918"/>
                <a:gd name="T25" fmla="*/ 422 h 902"/>
                <a:gd name="T26" fmla="*/ 905 w 918"/>
                <a:gd name="T27" fmla="*/ 340 h 902"/>
                <a:gd name="T28" fmla="*/ 882 w 918"/>
                <a:gd name="T29" fmla="*/ 275 h 902"/>
                <a:gd name="T30" fmla="*/ 882 w 918"/>
                <a:gd name="T31" fmla="*/ 220 h 902"/>
                <a:gd name="T32" fmla="*/ 905 w 918"/>
                <a:gd name="T33" fmla="*/ 156 h 902"/>
                <a:gd name="T34" fmla="*/ 894 w 918"/>
                <a:gd name="T35" fmla="*/ 74 h 902"/>
                <a:gd name="T36" fmla="*/ 859 w 918"/>
                <a:gd name="T37" fmla="*/ 0 h 902"/>
                <a:gd name="T38" fmla="*/ 719 w 918"/>
                <a:gd name="T39" fmla="*/ 0 h 902"/>
                <a:gd name="T40" fmla="*/ 475 w 918"/>
                <a:gd name="T41" fmla="*/ 46 h 902"/>
                <a:gd name="T42" fmla="*/ 394 w 918"/>
                <a:gd name="T43" fmla="*/ 74 h 902"/>
                <a:gd name="T44" fmla="*/ 336 w 918"/>
                <a:gd name="T45" fmla="*/ 119 h 902"/>
                <a:gd name="T46" fmla="*/ 266 w 918"/>
                <a:gd name="T47" fmla="*/ 238 h 902"/>
                <a:gd name="T48" fmla="*/ 209 w 918"/>
                <a:gd name="T49" fmla="*/ 422 h 902"/>
                <a:gd name="T50" fmla="*/ 186 w 918"/>
                <a:gd name="T51" fmla="*/ 551 h 902"/>
                <a:gd name="T52" fmla="*/ 220 w 918"/>
                <a:gd name="T53" fmla="*/ 588 h 902"/>
                <a:gd name="T54" fmla="*/ 255 w 918"/>
                <a:gd name="T55" fmla="*/ 340 h 902"/>
                <a:gd name="T56" fmla="*/ 313 w 918"/>
                <a:gd name="T57" fmla="*/ 230 h 902"/>
                <a:gd name="T58" fmla="*/ 394 w 918"/>
                <a:gd name="T59" fmla="*/ 110 h 902"/>
                <a:gd name="T60" fmla="*/ 429 w 918"/>
                <a:gd name="T61" fmla="*/ 82 h 902"/>
                <a:gd name="T62" fmla="*/ 627 w 918"/>
                <a:gd name="T63" fmla="*/ 37 h 902"/>
                <a:gd name="T64" fmla="*/ 778 w 918"/>
                <a:gd name="T65" fmla="*/ 9 h 902"/>
                <a:gd name="T66" fmla="*/ 871 w 918"/>
                <a:gd name="T67" fmla="*/ 46 h 902"/>
                <a:gd name="T68" fmla="*/ 882 w 918"/>
                <a:gd name="T69" fmla="*/ 165 h 902"/>
                <a:gd name="T70" fmla="*/ 835 w 918"/>
                <a:gd name="T71" fmla="*/ 183 h 902"/>
                <a:gd name="T72" fmla="*/ 719 w 918"/>
                <a:gd name="T73" fmla="*/ 202 h 902"/>
                <a:gd name="T74" fmla="*/ 731 w 918"/>
                <a:gd name="T75" fmla="*/ 220 h 902"/>
                <a:gd name="T76" fmla="*/ 835 w 918"/>
                <a:gd name="T77" fmla="*/ 275 h 902"/>
                <a:gd name="T78" fmla="*/ 894 w 918"/>
                <a:gd name="T79" fmla="*/ 349 h 902"/>
                <a:gd name="T80" fmla="*/ 882 w 918"/>
                <a:gd name="T81" fmla="*/ 414 h 902"/>
                <a:gd name="T82" fmla="*/ 801 w 918"/>
                <a:gd name="T83" fmla="*/ 441 h 902"/>
                <a:gd name="T84" fmla="*/ 731 w 918"/>
                <a:gd name="T85" fmla="*/ 422 h 902"/>
                <a:gd name="T86" fmla="*/ 673 w 918"/>
                <a:gd name="T87" fmla="*/ 404 h 902"/>
                <a:gd name="T88" fmla="*/ 743 w 918"/>
                <a:gd name="T89" fmla="*/ 459 h 902"/>
                <a:gd name="T90" fmla="*/ 789 w 918"/>
                <a:gd name="T91" fmla="*/ 533 h 902"/>
                <a:gd name="T92" fmla="*/ 766 w 918"/>
                <a:gd name="T93" fmla="*/ 607 h 902"/>
                <a:gd name="T94" fmla="*/ 696 w 918"/>
                <a:gd name="T95" fmla="*/ 671 h 902"/>
                <a:gd name="T96" fmla="*/ 719 w 918"/>
                <a:gd name="T97" fmla="*/ 671 h 902"/>
                <a:gd name="T98" fmla="*/ 755 w 918"/>
                <a:gd name="T99" fmla="*/ 690 h 902"/>
                <a:gd name="T100" fmla="*/ 731 w 918"/>
                <a:gd name="T101" fmla="*/ 754 h 902"/>
                <a:gd name="T102" fmla="*/ 650 w 918"/>
                <a:gd name="T103" fmla="*/ 809 h 902"/>
                <a:gd name="T104" fmla="*/ 591 w 918"/>
                <a:gd name="T105" fmla="*/ 827 h 902"/>
                <a:gd name="T106" fmla="*/ 511 w 918"/>
                <a:gd name="T107" fmla="*/ 745 h 902"/>
                <a:gd name="T108" fmla="*/ 615 w 918"/>
                <a:gd name="T109" fmla="*/ 690 h 902"/>
                <a:gd name="T110" fmla="*/ 452 w 918"/>
                <a:gd name="T111" fmla="*/ 717 h 902"/>
                <a:gd name="T112" fmla="*/ 278 w 918"/>
                <a:gd name="T113" fmla="*/ 699 h 902"/>
                <a:gd name="T114" fmla="*/ 220 w 918"/>
                <a:gd name="T115" fmla="*/ 699 h 902"/>
                <a:gd name="T116" fmla="*/ 255 w 918"/>
                <a:gd name="T117" fmla="*/ 735 h 902"/>
                <a:gd name="T118" fmla="*/ 0 w 918"/>
                <a:gd name="T119" fmla="*/ 874 h 902"/>
                <a:gd name="T120" fmla="*/ 34 w 918"/>
                <a:gd name="T121" fmla="*/ 892 h 9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8" h="902">
                  <a:moveTo>
                    <a:pt x="34" y="892"/>
                  </a:moveTo>
                  <a:lnTo>
                    <a:pt x="58" y="883"/>
                  </a:lnTo>
                  <a:lnTo>
                    <a:pt x="174" y="809"/>
                  </a:lnTo>
                  <a:lnTo>
                    <a:pt x="278" y="745"/>
                  </a:lnTo>
                  <a:lnTo>
                    <a:pt x="313" y="754"/>
                  </a:lnTo>
                  <a:lnTo>
                    <a:pt x="371" y="763"/>
                  </a:lnTo>
                  <a:lnTo>
                    <a:pt x="475" y="754"/>
                  </a:lnTo>
                  <a:lnTo>
                    <a:pt x="475" y="809"/>
                  </a:lnTo>
                  <a:lnTo>
                    <a:pt x="487" y="819"/>
                  </a:lnTo>
                  <a:lnTo>
                    <a:pt x="511" y="837"/>
                  </a:lnTo>
                  <a:lnTo>
                    <a:pt x="557" y="855"/>
                  </a:lnTo>
                  <a:lnTo>
                    <a:pt x="603" y="855"/>
                  </a:lnTo>
                  <a:lnTo>
                    <a:pt x="650" y="846"/>
                  </a:lnTo>
                  <a:lnTo>
                    <a:pt x="696" y="827"/>
                  </a:lnTo>
                  <a:lnTo>
                    <a:pt x="743" y="791"/>
                  </a:lnTo>
                  <a:lnTo>
                    <a:pt x="766" y="754"/>
                  </a:lnTo>
                  <a:lnTo>
                    <a:pt x="778" y="708"/>
                  </a:lnTo>
                  <a:lnTo>
                    <a:pt x="778" y="662"/>
                  </a:lnTo>
                  <a:lnTo>
                    <a:pt x="789" y="616"/>
                  </a:lnTo>
                  <a:lnTo>
                    <a:pt x="789" y="579"/>
                  </a:lnTo>
                  <a:lnTo>
                    <a:pt x="801" y="551"/>
                  </a:lnTo>
                  <a:lnTo>
                    <a:pt x="801" y="515"/>
                  </a:lnTo>
                  <a:lnTo>
                    <a:pt x="801" y="496"/>
                  </a:lnTo>
                  <a:lnTo>
                    <a:pt x="835" y="496"/>
                  </a:lnTo>
                  <a:lnTo>
                    <a:pt x="882" y="459"/>
                  </a:lnTo>
                  <a:lnTo>
                    <a:pt x="905" y="422"/>
                  </a:lnTo>
                  <a:lnTo>
                    <a:pt x="917" y="386"/>
                  </a:lnTo>
                  <a:lnTo>
                    <a:pt x="905" y="340"/>
                  </a:lnTo>
                  <a:lnTo>
                    <a:pt x="905" y="312"/>
                  </a:lnTo>
                  <a:lnTo>
                    <a:pt x="882" y="275"/>
                  </a:lnTo>
                  <a:lnTo>
                    <a:pt x="835" y="248"/>
                  </a:lnTo>
                  <a:lnTo>
                    <a:pt x="882" y="220"/>
                  </a:lnTo>
                  <a:lnTo>
                    <a:pt x="894" y="211"/>
                  </a:lnTo>
                  <a:lnTo>
                    <a:pt x="905" y="156"/>
                  </a:lnTo>
                  <a:lnTo>
                    <a:pt x="905" y="110"/>
                  </a:lnTo>
                  <a:lnTo>
                    <a:pt x="894" y="74"/>
                  </a:lnTo>
                  <a:lnTo>
                    <a:pt x="882" y="27"/>
                  </a:lnTo>
                  <a:lnTo>
                    <a:pt x="859" y="0"/>
                  </a:lnTo>
                  <a:lnTo>
                    <a:pt x="766" y="0"/>
                  </a:lnTo>
                  <a:lnTo>
                    <a:pt x="719" y="0"/>
                  </a:lnTo>
                  <a:lnTo>
                    <a:pt x="511" y="37"/>
                  </a:lnTo>
                  <a:lnTo>
                    <a:pt x="475" y="46"/>
                  </a:lnTo>
                  <a:lnTo>
                    <a:pt x="429" y="55"/>
                  </a:lnTo>
                  <a:lnTo>
                    <a:pt x="394" y="74"/>
                  </a:lnTo>
                  <a:lnTo>
                    <a:pt x="359" y="110"/>
                  </a:lnTo>
                  <a:lnTo>
                    <a:pt x="336" y="119"/>
                  </a:lnTo>
                  <a:lnTo>
                    <a:pt x="313" y="156"/>
                  </a:lnTo>
                  <a:lnTo>
                    <a:pt x="266" y="238"/>
                  </a:lnTo>
                  <a:lnTo>
                    <a:pt x="220" y="358"/>
                  </a:lnTo>
                  <a:lnTo>
                    <a:pt x="209" y="422"/>
                  </a:lnTo>
                  <a:lnTo>
                    <a:pt x="197" y="487"/>
                  </a:lnTo>
                  <a:lnTo>
                    <a:pt x="186" y="551"/>
                  </a:lnTo>
                  <a:lnTo>
                    <a:pt x="197" y="588"/>
                  </a:lnTo>
                  <a:lnTo>
                    <a:pt x="220" y="588"/>
                  </a:lnTo>
                  <a:lnTo>
                    <a:pt x="243" y="414"/>
                  </a:lnTo>
                  <a:lnTo>
                    <a:pt x="255" y="340"/>
                  </a:lnTo>
                  <a:lnTo>
                    <a:pt x="278" y="285"/>
                  </a:lnTo>
                  <a:lnTo>
                    <a:pt x="313" y="230"/>
                  </a:lnTo>
                  <a:lnTo>
                    <a:pt x="348" y="174"/>
                  </a:lnTo>
                  <a:lnTo>
                    <a:pt x="394" y="110"/>
                  </a:lnTo>
                  <a:lnTo>
                    <a:pt x="406" y="101"/>
                  </a:lnTo>
                  <a:lnTo>
                    <a:pt x="429" y="82"/>
                  </a:lnTo>
                  <a:lnTo>
                    <a:pt x="557" y="55"/>
                  </a:lnTo>
                  <a:lnTo>
                    <a:pt x="627" y="37"/>
                  </a:lnTo>
                  <a:lnTo>
                    <a:pt x="731" y="18"/>
                  </a:lnTo>
                  <a:lnTo>
                    <a:pt x="778" y="9"/>
                  </a:lnTo>
                  <a:lnTo>
                    <a:pt x="847" y="9"/>
                  </a:lnTo>
                  <a:lnTo>
                    <a:pt x="871" y="46"/>
                  </a:lnTo>
                  <a:lnTo>
                    <a:pt x="882" y="92"/>
                  </a:lnTo>
                  <a:lnTo>
                    <a:pt x="882" y="165"/>
                  </a:lnTo>
                  <a:lnTo>
                    <a:pt x="882" y="174"/>
                  </a:lnTo>
                  <a:lnTo>
                    <a:pt x="835" y="183"/>
                  </a:lnTo>
                  <a:lnTo>
                    <a:pt x="789" y="202"/>
                  </a:lnTo>
                  <a:lnTo>
                    <a:pt x="719" y="202"/>
                  </a:lnTo>
                  <a:lnTo>
                    <a:pt x="684" y="193"/>
                  </a:lnTo>
                  <a:lnTo>
                    <a:pt x="731" y="220"/>
                  </a:lnTo>
                  <a:lnTo>
                    <a:pt x="789" y="238"/>
                  </a:lnTo>
                  <a:lnTo>
                    <a:pt x="835" y="275"/>
                  </a:lnTo>
                  <a:lnTo>
                    <a:pt x="882" y="312"/>
                  </a:lnTo>
                  <a:lnTo>
                    <a:pt x="894" y="349"/>
                  </a:lnTo>
                  <a:lnTo>
                    <a:pt x="894" y="386"/>
                  </a:lnTo>
                  <a:lnTo>
                    <a:pt x="882" y="414"/>
                  </a:lnTo>
                  <a:lnTo>
                    <a:pt x="847" y="441"/>
                  </a:lnTo>
                  <a:lnTo>
                    <a:pt x="801" y="441"/>
                  </a:lnTo>
                  <a:lnTo>
                    <a:pt x="766" y="441"/>
                  </a:lnTo>
                  <a:lnTo>
                    <a:pt x="731" y="422"/>
                  </a:lnTo>
                  <a:lnTo>
                    <a:pt x="684" y="404"/>
                  </a:lnTo>
                  <a:lnTo>
                    <a:pt x="673" y="404"/>
                  </a:lnTo>
                  <a:lnTo>
                    <a:pt x="719" y="441"/>
                  </a:lnTo>
                  <a:lnTo>
                    <a:pt x="743" y="459"/>
                  </a:lnTo>
                  <a:lnTo>
                    <a:pt x="778" y="496"/>
                  </a:lnTo>
                  <a:lnTo>
                    <a:pt x="789" y="533"/>
                  </a:lnTo>
                  <a:lnTo>
                    <a:pt x="778" y="570"/>
                  </a:lnTo>
                  <a:lnTo>
                    <a:pt x="766" y="607"/>
                  </a:lnTo>
                  <a:lnTo>
                    <a:pt x="743" y="635"/>
                  </a:lnTo>
                  <a:lnTo>
                    <a:pt x="696" y="671"/>
                  </a:lnTo>
                  <a:lnTo>
                    <a:pt x="707" y="671"/>
                  </a:lnTo>
                  <a:lnTo>
                    <a:pt x="719" y="671"/>
                  </a:lnTo>
                  <a:lnTo>
                    <a:pt x="743" y="653"/>
                  </a:lnTo>
                  <a:lnTo>
                    <a:pt x="755" y="690"/>
                  </a:lnTo>
                  <a:lnTo>
                    <a:pt x="743" y="727"/>
                  </a:lnTo>
                  <a:lnTo>
                    <a:pt x="731" y="754"/>
                  </a:lnTo>
                  <a:lnTo>
                    <a:pt x="696" y="791"/>
                  </a:lnTo>
                  <a:lnTo>
                    <a:pt x="650" y="809"/>
                  </a:lnTo>
                  <a:lnTo>
                    <a:pt x="615" y="827"/>
                  </a:lnTo>
                  <a:lnTo>
                    <a:pt x="591" y="827"/>
                  </a:lnTo>
                  <a:lnTo>
                    <a:pt x="557" y="809"/>
                  </a:lnTo>
                  <a:lnTo>
                    <a:pt x="511" y="745"/>
                  </a:lnTo>
                  <a:lnTo>
                    <a:pt x="615" y="699"/>
                  </a:lnTo>
                  <a:lnTo>
                    <a:pt x="615" y="690"/>
                  </a:lnTo>
                  <a:lnTo>
                    <a:pt x="545" y="708"/>
                  </a:lnTo>
                  <a:lnTo>
                    <a:pt x="452" y="717"/>
                  </a:lnTo>
                  <a:lnTo>
                    <a:pt x="371" y="717"/>
                  </a:lnTo>
                  <a:lnTo>
                    <a:pt x="278" y="699"/>
                  </a:lnTo>
                  <a:lnTo>
                    <a:pt x="220" y="680"/>
                  </a:lnTo>
                  <a:lnTo>
                    <a:pt x="220" y="699"/>
                  </a:lnTo>
                  <a:lnTo>
                    <a:pt x="255" y="717"/>
                  </a:lnTo>
                  <a:lnTo>
                    <a:pt x="255" y="735"/>
                  </a:lnTo>
                  <a:lnTo>
                    <a:pt x="139" y="800"/>
                  </a:lnTo>
                  <a:lnTo>
                    <a:pt x="0" y="874"/>
                  </a:lnTo>
                  <a:lnTo>
                    <a:pt x="0" y="901"/>
                  </a:lnTo>
                  <a:lnTo>
                    <a:pt x="34" y="89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Freeform 71"/>
            <p:cNvSpPr>
              <a:spLocks/>
            </p:cNvSpPr>
            <p:nvPr/>
          </p:nvSpPr>
          <p:spPr bwMode="auto">
            <a:xfrm>
              <a:off x="2026" y="1498"/>
              <a:ext cx="2496" cy="2686"/>
            </a:xfrm>
            <a:custGeom>
              <a:avLst/>
              <a:gdLst>
                <a:gd name="T0" fmla="*/ 2495 w 2496"/>
                <a:gd name="T1" fmla="*/ 1306 h 2686"/>
                <a:gd name="T2" fmla="*/ 2495 w 2496"/>
                <a:gd name="T3" fmla="*/ 0 h 2686"/>
                <a:gd name="T4" fmla="*/ 0 w 2496"/>
                <a:gd name="T5" fmla="*/ 0 h 2686"/>
                <a:gd name="T6" fmla="*/ 0 w 2496"/>
                <a:gd name="T7" fmla="*/ 1582 h 2686"/>
                <a:gd name="T8" fmla="*/ 209 w 2496"/>
                <a:gd name="T9" fmla="*/ 1545 h 2686"/>
                <a:gd name="T10" fmla="*/ 255 w 2496"/>
                <a:gd name="T11" fmla="*/ 1545 h 2686"/>
                <a:gd name="T12" fmla="*/ 348 w 2496"/>
                <a:gd name="T13" fmla="*/ 1545 h 2686"/>
                <a:gd name="T14" fmla="*/ 371 w 2496"/>
                <a:gd name="T15" fmla="*/ 1572 h 2686"/>
                <a:gd name="T16" fmla="*/ 383 w 2496"/>
                <a:gd name="T17" fmla="*/ 1619 h 2686"/>
                <a:gd name="T18" fmla="*/ 394 w 2496"/>
                <a:gd name="T19" fmla="*/ 1656 h 2686"/>
                <a:gd name="T20" fmla="*/ 394 w 2496"/>
                <a:gd name="T21" fmla="*/ 1701 h 2686"/>
                <a:gd name="T22" fmla="*/ 383 w 2496"/>
                <a:gd name="T23" fmla="*/ 1756 h 2686"/>
                <a:gd name="T24" fmla="*/ 371 w 2496"/>
                <a:gd name="T25" fmla="*/ 1765 h 2686"/>
                <a:gd name="T26" fmla="*/ 325 w 2496"/>
                <a:gd name="T27" fmla="*/ 1793 h 2686"/>
                <a:gd name="T28" fmla="*/ 371 w 2496"/>
                <a:gd name="T29" fmla="*/ 1820 h 2686"/>
                <a:gd name="T30" fmla="*/ 394 w 2496"/>
                <a:gd name="T31" fmla="*/ 1857 h 2686"/>
                <a:gd name="T32" fmla="*/ 394 w 2496"/>
                <a:gd name="T33" fmla="*/ 1885 h 2686"/>
                <a:gd name="T34" fmla="*/ 406 w 2496"/>
                <a:gd name="T35" fmla="*/ 1931 h 2686"/>
                <a:gd name="T36" fmla="*/ 394 w 2496"/>
                <a:gd name="T37" fmla="*/ 1968 h 2686"/>
                <a:gd name="T38" fmla="*/ 371 w 2496"/>
                <a:gd name="T39" fmla="*/ 2004 h 2686"/>
                <a:gd name="T40" fmla="*/ 325 w 2496"/>
                <a:gd name="T41" fmla="*/ 2041 h 2686"/>
                <a:gd name="T42" fmla="*/ 290 w 2496"/>
                <a:gd name="T43" fmla="*/ 2041 h 2686"/>
                <a:gd name="T44" fmla="*/ 290 w 2496"/>
                <a:gd name="T45" fmla="*/ 2060 h 2686"/>
                <a:gd name="T46" fmla="*/ 290 w 2496"/>
                <a:gd name="T47" fmla="*/ 2096 h 2686"/>
                <a:gd name="T48" fmla="*/ 278 w 2496"/>
                <a:gd name="T49" fmla="*/ 2124 h 2686"/>
                <a:gd name="T50" fmla="*/ 278 w 2496"/>
                <a:gd name="T51" fmla="*/ 2161 h 2686"/>
                <a:gd name="T52" fmla="*/ 267 w 2496"/>
                <a:gd name="T53" fmla="*/ 2207 h 2686"/>
                <a:gd name="T54" fmla="*/ 267 w 2496"/>
                <a:gd name="T55" fmla="*/ 2253 h 2686"/>
                <a:gd name="T56" fmla="*/ 255 w 2496"/>
                <a:gd name="T57" fmla="*/ 2299 h 2686"/>
                <a:gd name="T58" fmla="*/ 232 w 2496"/>
                <a:gd name="T59" fmla="*/ 2335 h 2686"/>
                <a:gd name="T60" fmla="*/ 186 w 2496"/>
                <a:gd name="T61" fmla="*/ 2372 h 2686"/>
                <a:gd name="T62" fmla="*/ 139 w 2496"/>
                <a:gd name="T63" fmla="*/ 2391 h 2686"/>
                <a:gd name="T64" fmla="*/ 93 w 2496"/>
                <a:gd name="T65" fmla="*/ 2400 h 2686"/>
                <a:gd name="T66" fmla="*/ 46 w 2496"/>
                <a:gd name="T67" fmla="*/ 2400 h 2686"/>
                <a:gd name="T68" fmla="*/ 11 w 2496"/>
                <a:gd name="T69" fmla="*/ 2382 h 2686"/>
                <a:gd name="T70" fmla="*/ 11 w 2496"/>
                <a:gd name="T71" fmla="*/ 2685 h 2686"/>
                <a:gd name="T72" fmla="*/ 2495 w 2496"/>
                <a:gd name="T73" fmla="*/ 2685 h 2686"/>
                <a:gd name="T74" fmla="*/ 2495 w 2496"/>
                <a:gd name="T75" fmla="*/ 2280 h 2686"/>
                <a:gd name="T76" fmla="*/ 2437 w 2496"/>
                <a:gd name="T77" fmla="*/ 2308 h 2686"/>
                <a:gd name="T78" fmla="*/ 2367 w 2496"/>
                <a:gd name="T79" fmla="*/ 2308 h 2686"/>
                <a:gd name="T80" fmla="*/ 2333 w 2496"/>
                <a:gd name="T81" fmla="*/ 2271 h 2686"/>
                <a:gd name="T82" fmla="*/ 2309 w 2496"/>
                <a:gd name="T83" fmla="*/ 2216 h 2686"/>
                <a:gd name="T84" fmla="*/ 2286 w 2496"/>
                <a:gd name="T85" fmla="*/ 2161 h 2686"/>
                <a:gd name="T86" fmla="*/ 2263 w 2496"/>
                <a:gd name="T87" fmla="*/ 2115 h 2686"/>
                <a:gd name="T88" fmla="*/ 2251 w 2496"/>
                <a:gd name="T89" fmla="*/ 2106 h 2686"/>
                <a:gd name="T90" fmla="*/ 2193 w 2496"/>
                <a:gd name="T91" fmla="*/ 2078 h 2686"/>
                <a:gd name="T92" fmla="*/ 2170 w 2496"/>
                <a:gd name="T93" fmla="*/ 2023 h 2686"/>
                <a:gd name="T94" fmla="*/ 2170 w 2496"/>
                <a:gd name="T95" fmla="*/ 1968 h 2686"/>
                <a:gd name="T96" fmla="*/ 2193 w 2496"/>
                <a:gd name="T97" fmla="*/ 1894 h 2686"/>
                <a:gd name="T98" fmla="*/ 2147 w 2496"/>
                <a:gd name="T99" fmla="*/ 1894 h 2686"/>
                <a:gd name="T100" fmla="*/ 2101 w 2496"/>
                <a:gd name="T101" fmla="*/ 1857 h 2686"/>
                <a:gd name="T102" fmla="*/ 2077 w 2496"/>
                <a:gd name="T103" fmla="*/ 1802 h 2686"/>
                <a:gd name="T104" fmla="*/ 2101 w 2496"/>
                <a:gd name="T105" fmla="*/ 1756 h 2686"/>
                <a:gd name="T106" fmla="*/ 2135 w 2496"/>
                <a:gd name="T107" fmla="*/ 1710 h 2686"/>
                <a:gd name="T108" fmla="*/ 2205 w 2496"/>
                <a:gd name="T109" fmla="*/ 1674 h 2686"/>
                <a:gd name="T110" fmla="*/ 2263 w 2496"/>
                <a:gd name="T111" fmla="*/ 1637 h 2686"/>
                <a:gd name="T112" fmla="*/ 2170 w 2496"/>
                <a:gd name="T113" fmla="*/ 1600 h 2686"/>
                <a:gd name="T114" fmla="*/ 2147 w 2496"/>
                <a:gd name="T115" fmla="*/ 1564 h 2686"/>
                <a:gd name="T116" fmla="*/ 2124 w 2496"/>
                <a:gd name="T117" fmla="*/ 1508 h 2686"/>
                <a:gd name="T118" fmla="*/ 2135 w 2496"/>
                <a:gd name="T119" fmla="*/ 1462 h 2686"/>
                <a:gd name="T120" fmla="*/ 2193 w 2496"/>
                <a:gd name="T121" fmla="*/ 1407 h 2686"/>
                <a:gd name="T122" fmla="*/ 2309 w 2496"/>
                <a:gd name="T123" fmla="*/ 1370 h 2686"/>
                <a:gd name="T124" fmla="*/ 2495 w 2496"/>
                <a:gd name="T125" fmla="*/ 1306 h 2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6" h="2686">
                  <a:moveTo>
                    <a:pt x="2495" y="1306"/>
                  </a:moveTo>
                  <a:lnTo>
                    <a:pt x="2495" y="0"/>
                  </a:lnTo>
                  <a:lnTo>
                    <a:pt x="0" y="0"/>
                  </a:lnTo>
                  <a:lnTo>
                    <a:pt x="0" y="1582"/>
                  </a:lnTo>
                  <a:lnTo>
                    <a:pt x="209" y="1545"/>
                  </a:lnTo>
                  <a:lnTo>
                    <a:pt x="255" y="1545"/>
                  </a:lnTo>
                  <a:lnTo>
                    <a:pt x="348" y="1545"/>
                  </a:lnTo>
                  <a:lnTo>
                    <a:pt x="371" y="1572"/>
                  </a:lnTo>
                  <a:lnTo>
                    <a:pt x="383" y="1619"/>
                  </a:lnTo>
                  <a:lnTo>
                    <a:pt x="394" y="1656"/>
                  </a:lnTo>
                  <a:lnTo>
                    <a:pt x="394" y="1701"/>
                  </a:lnTo>
                  <a:lnTo>
                    <a:pt x="383" y="1756"/>
                  </a:lnTo>
                  <a:lnTo>
                    <a:pt x="371" y="1765"/>
                  </a:lnTo>
                  <a:lnTo>
                    <a:pt x="325" y="1793"/>
                  </a:lnTo>
                  <a:lnTo>
                    <a:pt x="371" y="1820"/>
                  </a:lnTo>
                  <a:lnTo>
                    <a:pt x="394" y="1857"/>
                  </a:lnTo>
                  <a:lnTo>
                    <a:pt x="394" y="1885"/>
                  </a:lnTo>
                  <a:lnTo>
                    <a:pt x="406" y="1931"/>
                  </a:lnTo>
                  <a:lnTo>
                    <a:pt x="394" y="1968"/>
                  </a:lnTo>
                  <a:lnTo>
                    <a:pt x="371" y="2004"/>
                  </a:lnTo>
                  <a:lnTo>
                    <a:pt x="325" y="2041"/>
                  </a:lnTo>
                  <a:lnTo>
                    <a:pt x="290" y="2041"/>
                  </a:lnTo>
                  <a:lnTo>
                    <a:pt x="290" y="2060"/>
                  </a:lnTo>
                  <a:lnTo>
                    <a:pt x="290" y="2096"/>
                  </a:lnTo>
                  <a:lnTo>
                    <a:pt x="278" y="2124"/>
                  </a:lnTo>
                  <a:lnTo>
                    <a:pt x="278" y="2161"/>
                  </a:lnTo>
                  <a:lnTo>
                    <a:pt x="267" y="2207"/>
                  </a:lnTo>
                  <a:lnTo>
                    <a:pt x="267" y="2253"/>
                  </a:lnTo>
                  <a:lnTo>
                    <a:pt x="255" y="2299"/>
                  </a:lnTo>
                  <a:lnTo>
                    <a:pt x="232" y="2335"/>
                  </a:lnTo>
                  <a:lnTo>
                    <a:pt x="186" y="2372"/>
                  </a:lnTo>
                  <a:lnTo>
                    <a:pt x="139" y="2391"/>
                  </a:lnTo>
                  <a:lnTo>
                    <a:pt x="93" y="2400"/>
                  </a:lnTo>
                  <a:lnTo>
                    <a:pt x="46" y="2400"/>
                  </a:lnTo>
                  <a:lnTo>
                    <a:pt x="11" y="2382"/>
                  </a:lnTo>
                  <a:lnTo>
                    <a:pt x="11" y="2685"/>
                  </a:lnTo>
                  <a:lnTo>
                    <a:pt x="2495" y="2685"/>
                  </a:lnTo>
                  <a:lnTo>
                    <a:pt x="2495" y="2280"/>
                  </a:lnTo>
                  <a:lnTo>
                    <a:pt x="2437" y="2308"/>
                  </a:lnTo>
                  <a:lnTo>
                    <a:pt x="2367" y="2308"/>
                  </a:lnTo>
                  <a:lnTo>
                    <a:pt x="2333" y="2271"/>
                  </a:lnTo>
                  <a:lnTo>
                    <a:pt x="2309" y="2216"/>
                  </a:lnTo>
                  <a:lnTo>
                    <a:pt x="2286" y="2161"/>
                  </a:lnTo>
                  <a:lnTo>
                    <a:pt x="2263" y="2115"/>
                  </a:lnTo>
                  <a:lnTo>
                    <a:pt x="2251" y="2106"/>
                  </a:lnTo>
                  <a:lnTo>
                    <a:pt x="2193" y="2078"/>
                  </a:lnTo>
                  <a:lnTo>
                    <a:pt x="2170" y="2023"/>
                  </a:lnTo>
                  <a:lnTo>
                    <a:pt x="2170" y="1968"/>
                  </a:lnTo>
                  <a:lnTo>
                    <a:pt x="2193" y="1894"/>
                  </a:lnTo>
                  <a:lnTo>
                    <a:pt x="2147" y="1894"/>
                  </a:lnTo>
                  <a:lnTo>
                    <a:pt x="2101" y="1857"/>
                  </a:lnTo>
                  <a:lnTo>
                    <a:pt x="2077" y="1802"/>
                  </a:lnTo>
                  <a:lnTo>
                    <a:pt x="2101" y="1756"/>
                  </a:lnTo>
                  <a:lnTo>
                    <a:pt x="2135" y="1710"/>
                  </a:lnTo>
                  <a:lnTo>
                    <a:pt x="2205" y="1674"/>
                  </a:lnTo>
                  <a:lnTo>
                    <a:pt x="2263" y="1637"/>
                  </a:lnTo>
                  <a:lnTo>
                    <a:pt x="2170" y="1600"/>
                  </a:lnTo>
                  <a:lnTo>
                    <a:pt x="2147" y="1564"/>
                  </a:lnTo>
                  <a:lnTo>
                    <a:pt x="2124" y="1508"/>
                  </a:lnTo>
                  <a:lnTo>
                    <a:pt x="2135" y="1462"/>
                  </a:lnTo>
                  <a:lnTo>
                    <a:pt x="2193" y="1407"/>
                  </a:lnTo>
                  <a:lnTo>
                    <a:pt x="2309" y="1370"/>
                  </a:lnTo>
                  <a:lnTo>
                    <a:pt x="2495" y="1306"/>
                  </a:lnTo>
                </a:path>
              </a:pathLst>
            </a:custGeom>
            <a:solidFill>
              <a:srgbClr val="FFFF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 name="Freeform 72"/>
            <p:cNvSpPr>
              <a:spLocks/>
            </p:cNvSpPr>
            <p:nvPr/>
          </p:nvSpPr>
          <p:spPr bwMode="auto">
            <a:xfrm>
              <a:off x="1990" y="1470"/>
              <a:ext cx="2578" cy="1620"/>
            </a:xfrm>
            <a:custGeom>
              <a:avLst/>
              <a:gdLst>
                <a:gd name="T0" fmla="*/ 174 w 2578"/>
                <a:gd name="T1" fmla="*/ 0 h 1620"/>
                <a:gd name="T2" fmla="*/ 0 w 2578"/>
                <a:gd name="T3" fmla="*/ 0 h 1620"/>
                <a:gd name="T4" fmla="*/ 0 w 2578"/>
                <a:gd name="T5" fmla="*/ 1619 h 1620"/>
                <a:gd name="T6" fmla="*/ 35 w 2578"/>
                <a:gd name="T7" fmla="*/ 1610 h 1620"/>
                <a:gd name="T8" fmla="*/ 35 w 2578"/>
                <a:gd name="T9" fmla="*/ 27 h 1620"/>
                <a:gd name="T10" fmla="*/ 2531 w 2578"/>
                <a:gd name="T11" fmla="*/ 27 h 1620"/>
                <a:gd name="T12" fmla="*/ 2531 w 2578"/>
                <a:gd name="T13" fmla="*/ 1334 h 1620"/>
                <a:gd name="T14" fmla="*/ 2577 w 2578"/>
                <a:gd name="T15" fmla="*/ 1306 h 1620"/>
                <a:gd name="T16" fmla="*/ 2577 w 2578"/>
                <a:gd name="T17" fmla="*/ 0 h 1620"/>
                <a:gd name="T18" fmla="*/ 174 w 2578"/>
                <a:gd name="T19" fmla="*/ 0 h 1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8" h="1620">
                  <a:moveTo>
                    <a:pt x="174" y="0"/>
                  </a:moveTo>
                  <a:lnTo>
                    <a:pt x="0" y="0"/>
                  </a:lnTo>
                  <a:lnTo>
                    <a:pt x="0" y="1619"/>
                  </a:lnTo>
                  <a:lnTo>
                    <a:pt x="35" y="1610"/>
                  </a:lnTo>
                  <a:lnTo>
                    <a:pt x="35" y="27"/>
                  </a:lnTo>
                  <a:lnTo>
                    <a:pt x="2531" y="27"/>
                  </a:lnTo>
                  <a:lnTo>
                    <a:pt x="2531" y="1334"/>
                  </a:lnTo>
                  <a:lnTo>
                    <a:pt x="2577" y="1306"/>
                  </a:lnTo>
                  <a:lnTo>
                    <a:pt x="2577" y="0"/>
                  </a:lnTo>
                  <a:lnTo>
                    <a:pt x="174"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Freeform 73"/>
            <p:cNvSpPr>
              <a:spLocks/>
            </p:cNvSpPr>
            <p:nvPr/>
          </p:nvSpPr>
          <p:spPr bwMode="auto">
            <a:xfrm>
              <a:off x="2002" y="3742"/>
              <a:ext cx="2566" cy="479"/>
            </a:xfrm>
            <a:custGeom>
              <a:avLst/>
              <a:gdLst>
                <a:gd name="T0" fmla="*/ 2565 w 2566"/>
                <a:gd name="T1" fmla="*/ 0 h 479"/>
                <a:gd name="T2" fmla="*/ 2519 w 2566"/>
                <a:gd name="T3" fmla="*/ 37 h 479"/>
                <a:gd name="T4" fmla="*/ 2519 w 2566"/>
                <a:gd name="T5" fmla="*/ 441 h 479"/>
                <a:gd name="T6" fmla="*/ 34 w 2566"/>
                <a:gd name="T7" fmla="*/ 441 h 479"/>
                <a:gd name="T8" fmla="*/ 34 w 2566"/>
                <a:gd name="T9" fmla="*/ 138 h 479"/>
                <a:gd name="T10" fmla="*/ 0 w 2566"/>
                <a:gd name="T11" fmla="*/ 120 h 479"/>
                <a:gd name="T12" fmla="*/ 0 w 2566"/>
                <a:gd name="T13" fmla="*/ 478 h 479"/>
                <a:gd name="T14" fmla="*/ 2565 w 2566"/>
                <a:gd name="T15" fmla="*/ 478 h 479"/>
                <a:gd name="T16" fmla="*/ 2565 w 2566"/>
                <a:gd name="T17" fmla="*/ 0 h 4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6" h="479">
                  <a:moveTo>
                    <a:pt x="2565" y="0"/>
                  </a:moveTo>
                  <a:lnTo>
                    <a:pt x="2519" y="37"/>
                  </a:lnTo>
                  <a:lnTo>
                    <a:pt x="2519" y="441"/>
                  </a:lnTo>
                  <a:lnTo>
                    <a:pt x="34" y="441"/>
                  </a:lnTo>
                  <a:lnTo>
                    <a:pt x="34" y="138"/>
                  </a:lnTo>
                  <a:lnTo>
                    <a:pt x="0" y="120"/>
                  </a:lnTo>
                  <a:lnTo>
                    <a:pt x="0" y="478"/>
                  </a:lnTo>
                  <a:lnTo>
                    <a:pt x="2565" y="478"/>
                  </a:lnTo>
                  <a:lnTo>
                    <a:pt x="256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Freeform 74"/>
            <p:cNvSpPr>
              <a:spLocks/>
            </p:cNvSpPr>
            <p:nvPr/>
          </p:nvSpPr>
          <p:spPr bwMode="auto">
            <a:xfrm>
              <a:off x="4103" y="2767"/>
              <a:ext cx="651" cy="1040"/>
            </a:xfrm>
            <a:custGeom>
              <a:avLst/>
              <a:gdLst>
                <a:gd name="T0" fmla="*/ 464 w 651"/>
                <a:gd name="T1" fmla="*/ 9 h 1040"/>
                <a:gd name="T2" fmla="*/ 615 w 651"/>
                <a:gd name="T3" fmla="*/ 119 h 1040"/>
                <a:gd name="T4" fmla="*/ 488 w 651"/>
                <a:gd name="T5" fmla="*/ 303 h 1040"/>
                <a:gd name="T6" fmla="*/ 568 w 651"/>
                <a:gd name="T7" fmla="*/ 248 h 1040"/>
                <a:gd name="T8" fmla="*/ 627 w 651"/>
                <a:gd name="T9" fmla="*/ 368 h 1040"/>
                <a:gd name="T10" fmla="*/ 580 w 651"/>
                <a:gd name="T11" fmla="*/ 441 h 1040"/>
                <a:gd name="T12" fmla="*/ 511 w 651"/>
                <a:gd name="T13" fmla="*/ 506 h 1040"/>
                <a:gd name="T14" fmla="*/ 406 w 651"/>
                <a:gd name="T15" fmla="*/ 551 h 1040"/>
                <a:gd name="T16" fmla="*/ 522 w 651"/>
                <a:gd name="T17" fmla="*/ 616 h 1040"/>
                <a:gd name="T18" fmla="*/ 488 w 651"/>
                <a:gd name="T19" fmla="*/ 689 h 1040"/>
                <a:gd name="T20" fmla="*/ 511 w 651"/>
                <a:gd name="T21" fmla="*/ 809 h 1040"/>
                <a:gd name="T22" fmla="*/ 488 w 651"/>
                <a:gd name="T23" fmla="*/ 882 h 1040"/>
                <a:gd name="T24" fmla="*/ 441 w 651"/>
                <a:gd name="T25" fmla="*/ 947 h 1040"/>
                <a:gd name="T26" fmla="*/ 348 w 651"/>
                <a:gd name="T27" fmla="*/ 993 h 1040"/>
                <a:gd name="T28" fmla="*/ 279 w 651"/>
                <a:gd name="T29" fmla="*/ 965 h 1040"/>
                <a:gd name="T30" fmla="*/ 267 w 651"/>
                <a:gd name="T31" fmla="*/ 873 h 1040"/>
                <a:gd name="T32" fmla="*/ 325 w 651"/>
                <a:gd name="T33" fmla="*/ 845 h 1040"/>
                <a:gd name="T34" fmla="*/ 279 w 651"/>
                <a:gd name="T35" fmla="*/ 837 h 1040"/>
                <a:gd name="T36" fmla="*/ 197 w 651"/>
                <a:gd name="T37" fmla="*/ 827 h 1040"/>
                <a:gd name="T38" fmla="*/ 139 w 651"/>
                <a:gd name="T39" fmla="*/ 772 h 1040"/>
                <a:gd name="T40" fmla="*/ 163 w 651"/>
                <a:gd name="T41" fmla="*/ 625 h 1040"/>
                <a:gd name="T42" fmla="*/ 279 w 651"/>
                <a:gd name="T43" fmla="*/ 579 h 1040"/>
                <a:gd name="T44" fmla="*/ 186 w 651"/>
                <a:gd name="T45" fmla="*/ 597 h 1040"/>
                <a:gd name="T46" fmla="*/ 81 w 651"/>
                <a:gd name="T47" fmla="*/ 588 h 1040"/>
                <a:gd name="T48" fmla="*/ 46 w 651"/>
                <a:gd name="T49" fmla="*/ 542 h 1040"/>
                <a:gd name="T50" fmla="*/ 58 w 651"/>
                <a:gd name="T51" fmla="*/ 478 h 1040"/>
                <a:gd name="T52" fmla="*/ 127 w 651"/>
                <a:gd name="T53" fmla="*/ 432 h 1040"/>
                <a:gd name="T54" fmla="*/ 302 w 651"/>
                <a:gd name="T55" fmla="*/ 331 h 1040"/>
                <a:gd name="T56" fmla="*/ 209 w 651"/>
                <a:gd name="T57" fmla="*/ 331 h 1040"/>
                <a:gd name="T58" fmla="*/ 139 w 651"/>
                <a:gd name="T59" fmla="*/ 313 h 1040"/>
                <a:gd name="T60" fmla="*/ 93 w 651"/>
                <a:gd name="T61" fmla="*/ 230 h 1040"/>
                <a:gd name="T62" fmla="*/ 139 w 651"/>
                <a:gd name="T63" fmla="*/ 166 h 1040"/>
                <a:gd name="T64" fmla="*/ 464 w 651"/>
                <a:gd name="T65" fmla="*/ 9 h 1040"/>
                <a:gd name="T66" fmla="*/ 232 w 651"/>
                <a:gd name="T67" fmla="*/ 101 h 1040"/>
                <a:gd name="T68" fmla="*/ 58 w 651"/>
                <a:gd name="T69" fmla="*/ 193 h 1040"/>
                <a:gd name="T70" fmla="*/ 70 w 651"/>
                <a:gd name="T71" fmla="*/ 294 h 1040"/>
                <a:gd name="T72" fmla="*/ 186 w 651"/>
                <a:gd name="T73" fmla="*/ 368 h 1040"/>
                <a:gd name="T74" fmla="*/ 58 w 651"/>
                <a:gd name="T75" fmla="*/ 441 h 1040"/>
                <a:gd name="T76" fmla="*/ 0 w 651"/>
                <a:gd name="T77" fmla="*/ 533 h 1040"/>
                <a:gd name="T78" fmla="*/ 70 w 651"/>
                <a:gd name="T79" fmla="*/ 625 h 1040"/>
                <a:gd name="T80" fmla="*/ 93 w 651"/>
                <a:gd name="T81" fmla="*/ 698 h 1040"/>
                <a:gd name="T82" fmla="*/ 116 w 651"/>
                <a:gd name="T83" fmla="*/ 809 h 1040"/>
                <a:gd name="T84" fmla="*/ 186 w 651"/>
                <a:gd name="T85" fmla="*/ 845 h 1040"/>
                <a:gd name="T86" fmla="*/ 232 w 651"/>
                <a:gd name="T87" fmla="*/ 947 h 1040"/>
                <a:gd name="T88" fmla="*/ 290 w 651"/>
                <a:gd name="T89" fmla="*/ 1039 h 1040"/>
                <a:gd name="T90" fmla="*/ 418 w 651"/>
                <a:gd name="T91" fmla="*/ 1011 h 1040"/>
                <a:gd name="T92" fmla="*/ 488 w 651"/>
                <a:gd name="T93" fmla="*/ 947 h 1040"/>
                <a:gd name="T94" fmla="*/ 522 w 651"/>
                <a:gd name="T95" fmla="*/ 864 h 1040"/>
                <a:gd name="T96" fmla="*/ 511 w 651"/>
                <a:gd name="T97" fmla="*/ 790 h 1040"/>
                <a:gd name="T98" fmla="*/ 488 w 651"/>
                <a:gd name="T99" fmla="*/ 735 h 1040"/>
                <a:gd name="T100" fmla="*/ 522 w 651"/>
                <a:gd name="T101" fmla="*/ 698 h 1040"/>
                <a:gd name="T102" fmla="*/ 534 w 651"/>
                <a:gd name="T103" fmla="*/ 597 h 1040"/>
                <a:gd name="T104" fmla="*/ 511 w 651"/>
                <a:gd name="T105" fmla="*/ 514 h 1040"/>
                <a:gd name="T106" fmla="*/ 568 w 651"/>
                <a:gd name="T107" fmla="*/ 487 h 1040"/>
                <a:gd name="T108" fmla="*/ 615 w 651"/>
                <a:gd name="T109" fmla="*/ 459 h 1040"/>
                <a:gd name="T110" fmla="*/ 650 w 651"/>
                <a:gd name="T111" fmla="*/ 395 h 1040"/>
                <a:gd name="T112" fmla="*/ 638 w 651"/>
                <a:gd name="T113" fmla="*/ 331 h 1040"/>
                <a:gd name="T114" fmla="*/ 604 w 651"/>
                <a:gd name="T115" fmla="*/ 266 h 1040"/>
                <a:gd name="T116" fmla="*/ 580 w 651"/>
                <a:gd name="T117" fmla="*/ 230 h 1040"/>
                <a:gd name="T118" fmla="*/ 638 w 651"/>
                <a:gd name="T119" fmla="*/ 166 h 1040"/>
                <a:gd name="T120" fmla="*/ 638 w 651"/>
                <a:gd name="T121" fmla="*/ 110 h 1040"/>
                <a:gd name="T122" fmla="*/ 604 w 651"/>
                <a:gd name="T123" fmla="*/ 37 h 1040"/>
                <a:gd name="T124" fmla="*/ 545 w 651"/>
                <a:gd name="T125" fmla="*/ 9 h 1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51" h="1040">
                  <a:moveTo>
                    <a:pt x="464" y="0"/>
                  </a:moveTo>
                  <a:lnTo>
                    <a:pt x="464" y="9"/>
                  </a:lnTo>
                  <a:lnTo>
                    <a:pt x="545" y="27"/>
                  </a:lnTo>
                  <a:lnTo>
                    <a:pt x="615" y="119"/>
                  </a:lnTo>
                  <a:lnTo>
                    <a:pt x="522" y="258"/>
                  </a:lnTo>
                  <a:lnTo>
                    <a:pt x="488" y="303"/>
                  </a:lnTo>
                  <a:lnTo>
                    <a:pt x="499" y="303"/>
                  </a:lnTo>
                  <a:lnTo>
                    <a:pt x="568" y="248"/>
                  </a:lnTo>
                  <a:lnTo>
                    <a:pt x="615" y="331"/>
                  </a:lnTo>
                  <a:lnTo>
                    <a:pt x="627" y="368"/>
                  </a:lnTo>
                  <a:lnTo>
                    <a:pt x="604" y="405"/>
                  </a:lnTo>
                  <a:lnTo>
                    <a:pt x="580" y="441"/>
                  </a:lnTo>
                  <a:lnTo>
                    <a:pt x="557" y="478"/>
                  </a:lnTo>
                  <a:lnTo>
                    <a:pt x="511" y="506"/>
                  </a:lnTo>
                  <a:lnTo>
                    <a:pt x="464" y="533"/>
                  </a:lnTo>
                  <a:lnTo>
                    <a:pt x="406" y="551"/>
                  </a:lnTo>
                  <a:lnTo>
                    <a:pt x="511" y="524"/>
                  </a:lnTo>
                  <a:lnTo>
                    <a:pt x="522" y="616"/>
                  </a:lnTo>
                  <a:lnTo>
                    <a:pt x="511" y="653"/>
                  </a:lnTo>
                  <a:lnTo>
                    <a:pt x="488" y="689"/>
                  </a:lnTo>
                  <a:lnTo>
                    <a:pt x="452" y="717"/>
                  </a:lnTo>
                  <a:lnTo>
                    <a:pt x="511" y="809"/>
                  </a:lnTo>
                  <a:lnTo>
                    <a:pt x="511" y="845"/>
                  </a:lnTo>
                  <a:lnTo>
                    <a:pt x="488" y="882"/>
                  </a:lnTo>
                  <a:lnTo>
                    <a:pt x="464" y="919"/>
                  </a:lnTo>
                  <a:lnTo>
                    <a:pt x="441" y="947"/>
                  </a:lnTo>
                  <a:lnTo>
                    <a:pt x="395" y="984"/>
                  </a:lnTo>
                  <a:lnTo>
                    <a:pt x="348" y="993"/>
                  </a:lnTo>
                  <a:lnTo>
                    <a:pt x="302" y="993"/>
                  </a:lnTo>
                  <a:lnTo>
                    <a:pt x="279" y="965"/>
                  </a:lnTo>
                  <a:lnTo>
                    <a:pt x="267" y="929"/>
                  </a:lnTo>
                  <a:lnTo>
                    <a:pt x="267" y="873"/>
                  </a:lnTo>
                  <a:lnTo>
                    <a:pt x="290" y="845"/>
                  </a:lnTo>
                  <a:lnTo>
                    <a:pt x="325" y="845"/>
                  </a:lnTo>
                  <a:lnTo>
                    <a:pt x="325" y="827"/>
                  </a:lnTo>
                  <a:lnTo>
                    <a:pt x="279" y="837"/>
                  </a:lnTo>
                  <a:lnTo>
                    <a:pt x="243" y="837"/>
                  </a:lnTo>
                  <a:lnTo>
                    <a:pt x="197" y="827"/>
                  </a:lnTo>
                  <a:lnTo>
                    <a:pt x="163" y="800"/>
                  </a:lnTo>
                  <a:lnTo>
                    <a:pt x="139" y="772"/>
                  </a:lnTo>
                  <a:lnTo>
                    <a:pt x="139" y="689"/>
                  </a:lnTo>
                  <a:lnTo>
                    <a:pt x="163" y="625"/>
                  </a:lnTo>
                  <a:lnTo>
                    <a:pt x="279" y="588"/>
                  </a:lnTo>
                  <a:lnTo>
                    <a:pt x="279" y="579"/>
                  </a:lnTo>
                  <a:lnTo>
                    <a:pt x="267" y="579"/>
                  </a:lnTo>
                  <a:lnTo>
                    <a:pt x="186" y="597"/>
                  </a:lnTo>
                  <a:lnTo>
                    <a:pt x="104" y="597"/>
                  </a:lnTo>
                  <a:lnTo>
                    <a:pt x="81" y="588"/>
                  </a:lnTo>
                  <a:lnTo>
                    <a:pt x="70" y="569"/>
                  </a:lnTo>
                  <a:lnTo>
                    <a:pt x="46" y="542"/>
                  </a:lnTo>
                  <a:lnTo>
                    <a:pt x="46" y="514"/>
                  </a:lnTo>
                  <a:lnTo>
                    <a:pt x="58" y="478"/>
                  </a:lnTo>
                  <a:lnTo>
                    <a:pt x="93" y="450"/>
                  </a:lnTo>
                  <a:lnTo>
                    <a:pt x="127" y="432"/>
                  </a:lnTo>
                  <a:lnTo>
                    <a:pt x="313" y="331"/>
                  </a:lnTo>
                  <a:lnTo>
                    <a:pt x="302" y="331"/>
                  </a:lnTo>
                  <a:lnTo>
                    <a:pt x="255" y="331"/>
                  </a:lnTo>
                  <a:lnTo>
                    <a:pt x="209" y="331"/>
                  </a:lnTo>
                  <a:lnTo>
                    <a:pt x="174" y="322"/>
                  </a:lnTo>
                  <a:lnTo>
                    <a:pt x="139" y="313"/>
                  </a:lnTo>
                  <a:lnTo>
                    <a:pt x="104" y="276"/>
                  </a:lnTo>
                  <a:lnTo>
                    <a:pt x="93" y="230"/>
                  </a:lnTo>
                  <a:lnTo>
                    <a:pt x="104" y="202"/>
                  </a:lnTo>
                  <a:lnTo>
                    <a:pt x="139" y="166"/>
                  </a:lnTo>
                  <a:lnTo>
                    <a:pt x="464" y="27"/>
                  </a:lnTo>
                  <a:lnTo>
                    <a:pt x="464" y="9"/>
                  </a:lnTo>
                  <a:lnTo>
                    <a:pt x="418" y="37"/>
                  </a:lnTo>
                  <a:lnTo>
                    <a:pt x="232" y="101"/>
                  </a:lnTo>
                  <a:lnTo>
                    <a:pt x="116" y="138"/>
                  </a:lnTo>
                  <a:lnTo>
                    <a:pt x="58" y="193"/>
                  </a:lnTo>
                  <a:lnTo>
                    <a:pt x="46" y="239"/>
                  </a:lnTo>
                  <a:lnTo>
                    <a:pt x="70" y="294"/>
                  </a:lnTo>
                  <a:lnTo>
                    <a:pt x="93" y="331"/>
                  </a:lnTo>
                  <a:lnTo>
                    <a:pt x="186" y="368"/>
                  </a:lnTo>
                  <a:lnTo>
                    <a:pt x="127" y="405"/>
                  </a:lnTo>
                  <a:lnTo>
                    <a:pt x="58" y="441"/>
                  </a:lnTo>
                  <a:lnTo>
                    <a:pt x="23" y="487"/>
                  </a:lnTo>
                  <a:lnTo>
                    <a:pt x="0" y="533"/>
                  </a:lnTo>
                  <a:lnTo>
                    <a:pt x="23" y="588"/>
                  </a:lnTo>
                  <a:lnTo>
                    <a:pt x="70" y="625"/>
                  </a:lnTo>
                  <a:lnTo>
                    <a:pt x="116" y="625"/>
                  </a:lnTo>
                  <a:lnTo>
                    <a:pt x="93" y="698"/>
                  </a:lnTo>
                  <a:lnTo>
                    <a:pt x="93" y="753"/>
                  </a:lnTo>
                  <a:lnTo>
                    <a:pt x="116" y="809"/>
                  </a:lnTo>
                  <a:lnTo>
                    <a:pt x="174" y="837"/>
                  </a:lnTo>
                  <a:lnTo>
                    <a:pt x="186" y="845"/>
                  </a:lnTo>
                  <a:lnTo>
                    <a:pt x="209" y="892"/>
                  </a:lnTo>
                  <a:lnTo>
                    <a:pt x="232" y="947"/>
                  </a:lnTo>
                  <a:lnTo>
                    <a:pt x="255" y="1002"/>
                  </a:lnTo>
                  <a:lnTo>
                    <a:pt x="290" y="1039"/>
                  </a:lnTo>
                  <a:lnTo>
                    <a:pt x="359" y="1039"/>
                  </a:lnTo>
                  <a:lnTo>
                    <a:pt x="418" y="1011"/>
                  </a:lnTo>
                  <a:lnTo>
                    <a:pt x="464" y="974"/>
                  </a:lnTo>
                  <a:lnTo>
                    <a:pt x="488" y="947"/>
                  </a:lnTo>
                  <a:lnTo>
                    <a:pt x="511" y="901"/>
                  </a:lnTo>
                  <a:lnTo>
                    <a:pt x="522" y="864"/>
                  </a:lnTo>
                  <a:lnTo>
                    <a:pt x="522" y="818"/>
                  </a:lnTo>
                  <a:lnTo>
                    <a:pt x="511" y="790"/>
                  </a:lnTo>
                  <a:lnTo>
                    <a:pt x="488" y="753"/>
                  </a:lnTo>
                  <a:lnTo>
                    <a:pt x="488" y="735"/>
                  </a:lnTo>
                  <a:lnTo>
                    <a:pt x="511" y="717"/>
                  </a:lnTo>
                  <a:lnTo>
                    <a:pt x="522" y="698"/>
                  </a:lnTo>
                  <a:lnTo>
                    <a:pt x="545" y="653"/>
                  </a:lnTo>
                  <a:lnTo>
                    <a:pt x="534" y="597"/>
                  </a:lnTo>
                  <a:lnTo>
                    <a:pt x="522" y="551"/>
                  </a:lnTo>
                  <a:lnTo>
                    <a:pt x="511" y="514"/>
                  </a:lnTo>
                  <a:lnTo>
                    <a:pt x="522" y="514"/>
                  </a:lnTo>
                  <a:lnTo>
                    <a:pt x="568" y="487"/>
                  </a:lnTo>
                  <a:lnTo>
                    <a:pt x="604" y="469"/>
                  </a:lnTo>
                  <a:lnTo>
                    <a:pt x="615" y="459"/>
                  </a:lnTo>
                  <a:lnTo>
                    <a:pt x="650" y="422"/>
                  </a:lnTo>
                  <a:lnTo>
                    <a:pt x="650" y="395"/>
                  </a:lnTo>
                  <a:lnTo>
                    <a:pt x="650" y="358"/>
                  </a:lnTo>
                  <a:lnTo>
                    <a:pt x="638" y="331"/>
                  </a:lnTo>
                  <a:lnTo>
                    <a:pt x="615" y="294"/>
                  </a:lnTo>
                  <a:lnTo>
                    <a:pt x="604" y="266"/>
                  </a:lnTo>
                  <a:lnTo>
                    <a:pt x="580" y="239"/>
                  </a:lnTo>
                  <a:lnTo>
                    <a:pt x="580" y="230"/>
                  </a:lnTo>
                  <a:lnTo>
                    <a:pt x="615" y="202"/>
                  </a:lnTo>
                  <a:lnTo>
                    <a:pt x="638" y="166"/>
                  </a:lnTo>
                  <a:lnTo>
                    <a:pt x="650" y="138"/>
                  </a:lnTo>
                  <a:lnTo>
                    <a:pt x="638" y="110"/>
                  </a:lnTo>
                  <a:lnTo>
                    <a:pt x="627" y="74"/>
                  </a:lnTo>
                  <a:lnTo>
                    <a:pt x="604" y="37"/>
                  </a:lnTo>
                  <a:lnTo>
                    <a:pt x="580" y="18"/>
                  </a:lnTo>
                  <a:lnTo>
                    <a:pt x="545" y="9"/>
                  </a:lnTo>
                  <a:lnTo>
                    <a:pt x="464"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Freeform 75"/>
            <p:cNvSpPr>
              <a:spLocks/>
            </p:cNvSpPr>
            <p:nvPr/>
          </p:nvSpPr>
          <p:spPr bwMode="auto">
            <a:xfrm>
              <a:off x="4150" y="2776"/>
              <a:ext cx="581" cy="985"/>
            </a:xfrm>
            <a:custGeom>
              <a:avLst/>
              <a:gdLst>
                <a:gd name="T0" fmla="*/ 418 w 581"/>
                <a:gd name="T1" fmla="*/ 18 h 985"/>
                <a:gd name="T2" fmla="*/ 58 w 581"/>
                <a:gd name="T3" fmla="*/ 194 h 985"/>
                <a:gd name="T4" fmla="*/ 58 w 581"/>
                <a:gd name="T5" fmla="*/ 267 h 985"/>
                <a:gd name="T6" fmla="*/ 127 w 581"/>
                <a:gd name="T7" fmla="*/ 313 h 985"/>
                <a:gd name="T8" fmla="*/ 209 w 581"/>
                <a:gd name="T9" fmla="*/ 322 h 985"/>
                <a:gd name="T10" fmla="*/ 266 w 581"/>
                <a:gd name="T11" fmla="*/ 322 h 985"/>
                <a:gd name="T12" fmla="*/ 46 w 581"/>
                <a:gd name="T13" fmla="*/ 442 h 985"/>
                <a:gd name="T14" fmla="*/ 0 w 581"/>
                <a:gd name="T15" fmla="*/ 506 h 985"/>
                <a:gd name="T16" fmla="*/ 23 w 581"/>
                <a:gd name="T17" fmla="*/ 561 h 985"/>
                <a:gd name="T18" fmla="*/ 58 w 581"/>
                <a:gd name="T19" fmla="*/ 589 h 985"/>
                <a:gd name="T20" fmla="*/ 220 w 581"/>
                <a:gd name="T21" fmla="*/ 570 h 985"/>
                <a:gd name="T22" fmla="*/ 232 w 581"/>
                <a:gd name="T23" fmla="*/ 579 h 985"/>
                <a:gd name="T24" fmla="*/ 93 w 581"/>
                <a:gd name="T25" fmla="*/ 681 h 985"/>
                <a:gd name="T26" fmla="*/ 116 w 581"/>
                <a:gd name="T27" fmla="*/ 791 h 985"/>
                <a:gd name="T28" fmla="*/ 197 w 581"/>
                <a:gd name="T29" fmla="*/ 828 h 985"/>
                <a:gd name="T30" fmla="*/ 278 w 581"/>
                <a:gd name="T31" fmla="*/ 818 h 985"/>
                <a:gd name="T32" fmla="*/ 243 w 581"/>
                <a:gd name="T33" fmla="*/ 837 h 985"/>
                <a:gd name="T34" fmla="*/ 220 w 581"/>
                <a:gd name="T35" fmla="*/ 920 h 985"/>
                <a:gd name="T36" fmla="*/ 255 w 581"/>
                <a:gd name="T37" fmla="*/ 984 h 985"/>
                <a:gd name="T38" fmla="*/ 348 w 581"/>
                <a:gd name="T39" fmla="*/ 975 h 985"/>
                <a:gd name="T40" fmla="*/ 418 w 581"/>
                <a:gd name="T41" fmla="*/ 910 h 985"/>
                <a:gd name="T42" fmla="*/ 464 w 581"/>
                <a:gd name="T43" fmla="*/ 837 h 985"/>
                <a:gd name="T44" fmla="*/ 406 w 581"/>
                <a:gd name="T45" fmla="*/ 708 h 985"/>
                <a:gd name="T46" fmla="*/ 464 w 581"/>
                <a:gd name="T47" fmla="*/ 644 h 985"/>
                <a:gd name="T48" fmla="*/ 464 w 581"/>
                <a:gd name="T49" fmla="*/ 515 h 985"/>
                <a:gd name="T50" fmla="*/ 418 w 581"/>
                <a:gd name="T51" fmla="*/ 524 h 985"/>
                <a:gd name="T52" fmla="*/ 510 w 581"/>
                <a:gd name="T53" fmla="*/ 469 h 985"/>
                <a:gd name="T54" fmla="*/ 557 w 581"/>
                <a:gd name="T55" fmla="*/ 396 h 985"/>
                <a:gd name="T56" fmla="*/ 568 w 581"/>
                <a:gd name="T57" fmla="*/ 322 h 985"/>
                <a:gd name="T58" fmla="*/ 452 w 581"/>
                <a:gd name="T59" fmla="*/ 294 h 985"/>
                <a:gd name="T60" fmla="*/ 475 w 581"/>
                <a:gd name="T61" fmla="*/ 249 h 985"/>
                <a:gd name="T62" fmla="*/ 498 w 581"/>
                <a:gd name="T63" fmla="*/ 18 h 9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1" h="985">
                  <a:moveTo>
                    <a:pt x="418" y="0"/>
                  </a:moveTo>
                  <a:lnTo>
                    <a:pt x="418" y="18"/>
                  </a:lnTo>
                  <a:lnTo>
                    <a:pt x="93" y="157"/>
                  </a:lnTo>
                  <a:lnTo>
                    <a:pt x="58" y="194"/>
                  </a:lnTo>
                  <a:lnTo>
                    <a:pt x="46" y="221"/>
                  </a:lnTo>
                  <a:lnTo>
                    <a:pt x="58" y="267"/>
                  </a:lnTo>
                  <a:lnTo>
                    <a:pt x="93" y="304"/>
                  </a:lnTo>
                  <a:lnTo>
                    <a:pt x="127" y="313"/>
                  </a:lnTo>
                  <a:lnTo>
                    <a:pt x="162" y="322"/>
                  </a:lnTo>
                  <a:lnTo>
                    <a:pt x="209" y="322"/>
                  </a:lnTo>
                  <a:lnTo>
                    <a:pt x="255" y="322"/>
                  </a:lnTo>
                  <a:lnTo>
                    <a:pt x="266" y="322"/>
                  </a:lnTo>
                  <a:lnTo>
                    <a:pt x="81" y="423"/>
                  </a:lnTo>
                  <a:lnTo>
                    <a:pt x="46" y="442"/>
                  </a:lnTo>
                  <a:lnTo>
                    <a:pt x="11" y="469"/>
                  </a:lnTo>
                  <a:lnTo>
                    <a:pt x="0" y="506"/>
                  </a:lnTo>
                  <a:lnTo>
                    <a:pt x="0" y="534"/>
                  </a:lnTo>
                  <a:lnTo>
                    <a:pt x="23" y="561"/>
                  </a:lnTo>
                  <a:lnTo>
                    <a:pt x="34" y="579"/>
                  </a:lnTo>
                  <a:lnTo>
                    <a:pt x="58" y="589"/>
                  </a:lnTo>
                  <a:lnTo>
                    <a:pt x="139" y="589"/>
                  </a:lnTo>
                  <a:lnTo>
                    <a:pt x="220" y="570"/>
                  </a:lnTo>
                  <a:lnTo>
                    <a:pt x="232" y="570"/>
                  </a:lnTo>
                  <a:lnTo>
                    <a:pt x="232" y="579"/>
                  </a:lnTo>
                  <a:lnTo>
                    <a:pt x="116" y="616"/>
                  </a:lnTo>
                  <a:lnTo>
                    <a:pt x="93" y="681"/>
                  </a:lnTo>
                  <a:lnTo>
                    <a:pt x="93" y="763"/>
                  </a:lnTo>
                  <a:lnTo>
                    <a:pt x="116" y="791"/>
                  </a:lnTo>
                  <a:lnTo>
                    <a:pt x="150" y="818"/>
                  </a:lnTo>
                  <a:lnTo>
                    <a:pt x="197" y="828"/>
                  </a:lnTo>
                  <a:lnTo>
                    <a:pt x="232" y="828"/>
                  </a:lnTo>
                  <a:lnTo>
                    <a:pt x="278" y="818"/>
                  </a:lnTo>
                  <a:lnTo>
                    <a:pt x="278" y="837"/>
                  </a:lnTo>
                  <a:lnTo>
                    <a:pt x="243" y="837"/>
                  </a:lnTo>
                  <a:lnTo>
                    <a:pt x="220" y="865"/>
                  </a:lnTo>
                  <a:lnTo>
                    <a:pt x="220" y="920"/>
                  </a:lnTo>
                  <a:lnTo>
                    <a:pt x="232" y="957"/>
                  </a:lnTo>
                  <a:lnTo>
                    <a:pt x="255" y="984"/>
                  </a:lnTo>
                  <a:lnTo>
                    <a:pt x="302" y="984"/>
                  </a:lnTo>
                  <a:lnTo>
                    <a:pt x="348" y="975"/>
                  </a:lnTo>
                  <a:lnTo>
                    <a:pt x="394" y="938"/>
                  </a:lnTo>
                  <a:lnTo>
                    <a:pt x="418" y="910"/>
                  </a:lnTo>
                  <a:lnTo>
                    <a:pt x="441" y="874"/>
                  </a:lnTo>
                  <a:lnTo>
                    <a:pt x="464" y="837"/>
                  </a:lnTo>
                  <a:lnTo>
                    <a:pt x="464" y="800"/>
                  </a:lnTo>
                  <a:lnTo>
                    <a:pt x="406" y="708"/>
                  </a:lnTo>
                  <a:lnTo>
                    <a:pt x="441" y="681"/>
                  </a:lnTo>
                  <a:lnTo>
                    <a:pt x="464" y="644"/>
                  </a:lnTo>
                  <a:lnTo>
                    <a:pt x="475" y="607"/>
                  </a:lnTo>
                  <a:lnTo>
                    <a:pt x="464" y="515"/>
                  </a:lnTo>
                  <a:lnTo>
                    <a:pt x="359" y="542"/>
                  </a:lnTo>
                  <a:lnTo>
                    <a:pt x="418" y="524"/>
                  </a:lnTo>
                  <a:lnTo>
                    <a:pt x="464" y="497"/>
                  </a:lnTo>
                  <a:lnTo>
                    <a:pt x="510" y="469"/>
                  </a:lnTo>
                  <a:lnTo>
                    <a:pt x="534" y="432"/>
                  </a:lnTo>
                  <a:lnTo>
                    <a:pt x="557" y="396"/>
                  </a:lnTo>
                  <a:lnTo>
                    <a:pt x="580" y="359"/>
                  </a:lnTo>
                  <a:lnTo>
                    <a:pt x="568" y="322"/>
                  </a:lnTo>
                  <a:lnTo>
                    <a:pt x="522" y="239"/>
                  </a:lnTo>
                  <a:lnTo>
                    <a:pt x="452" y="294"/>
                  </a:lnTo>
                  <a:lnTo>
                    <a:pt x="441" y="294"/>
                  </a:lnTo>
                  <a:lnTo>
                    <a:pt x="475" y="249"/>
                  </a:lnTo>
                  <a:lnTo>
                    <a:pt x="568" y="110"/>
                  </a:lnTo>
                  <a:lnTo>
                    <a:pt x="498" y="18"/>
                  </a:lnTo>
                  <a:lnTo>
                    <a:pt x="418" y="0"/>
                  </a:lnTo>
                </a:path>
              </a:pathLst>
            </a:custGeom>
            <a:solidFill>
              <a:srgbClr val="FCE6C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Freeform 76"/>
            <p:cNvSpPr>
              <a:spLocks/>
            </p:cNvSpPr>
            <p:nvPr/>
          </p:nvSpPr>
          <p:spPr bwMode="auto">
            <a:xfrm>
              <a:off x="1596" y="3576"/>
              <a:ext cx="112" cy="79"/>
            </a:xfrm>
            <a:custGeom>
              <a:avLst/>
              <a:gdLst>
                <a:gd name="T0" fmla="*/ 0 w 112"/>
                <a:gd name="T1" fmla="*/ 61 h 79"/>
                <a:gd name="T2" fmla="*/ 0 w 112"/>
                <a:gd name="T3" fmla="*/ 78 h 79"/>
                <a:gd name="T4" fmla="*/ 100 w 112"/>
                <a:gd name="T5" fmla="*/ 17 h 79"/>
                <a:gd name="T6" fmla="*/ 111 w 112"/>
                <a:gd name="T7" fmla="*/ 0 h 79"/>
                <a:gd name="T8" fmla="*/ 0 w 112"/>
                <a:gd name="T9" fmla="*/ 61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79">
                  <a:moveTo>
                    <a:pt x="0" y="61"/>
                  </a:moveTo>
                  <a:lnTo>
                    <a:pt x="0" y="78"/>
                  </a:lnTo>
                  <a:lnTo>
                    <a:pt x="100" y="17"/>
                  </a:lnTo>
                  <a:lnTo>
                    <a:pt x="111" y="0"/>
                  </a:lnTo>
                  <a:lnTo>
                    <a:pt x="0" y="6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 name="角丸四角形 2"/>
          <p:cNvSpPr/>
          <p:nvPr/>
        </p:nvSpPr>
        <p:spPr>
          <a:xfrm>
            <a:off x="1445862" y="92467"/>
            <a:ext cx="7047177" cy="1147972"/>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736210" y="53752"/>
            <a:ext cx="8229600" cy="1143000"/>
          </a:xfrm>
        </p:spPr>
        <p:txBody>
          <a:bodyPr>
            <a:normAutofit/>
          </a:bodyPr>
          <a:lstStyle/>
          <a:p>
            <a:r>
              <a:rPr lang="zh-CN" altLang="en-US" sz="6000" b="1" dirty="0" smtClean="0">
                <a:latin typeface="ＭＳ 明朝" panose="02020609040205080304" pitchFamily="17" charset="-128"/>
                <a:ea typeface="ＭＳ 明朝" panose="02020609040205080304" pitchFamily="17" charset="-128"/>
              </a:rPr>
              <a:t>留学费用</a:t>
            </a:r>
            <a:endParaRPr kumimoji="1" lang="ja-JP" altLang="en-US" sz="6000" b="1" dirty="0">
              <a:latin typeface="ＭＳ 明朝" panose="02020609040205080304" pitchFamily="17" charset="-128"/>
              <a:ea typeface="ＭＳ 明朝" panose="02020609040205080304" pitchFamily="17" charset="-128"/>
            </a:endParaRPr>
          </a:p>
        </p:txBody>
      </p:sp>
      <p:grpSp>
        <p:nvGrpSpPr>
          <p:cNvPr id="9" name="グループ化 8"/>
          <p:cNvGrpSpPr/>
          <p:nvPr/>
        </p:nvGrpSpPr>
        <p:grpSpPr>
          <a:xfrm>
            <a:off x="3088118" y="2113467"/>
            <a:ext cx="5630047" cy="3700178"/>
            <a:chOff x="1344675" y="1533388"/>
            <a:chExt cx="6738579" cy="2788609"/>
          </a:xfrm>
        </p:grpSpPr>
        <p:sp>
          <p:nvSpPr>
            <p:cNvPr id="5" name="正方形/長方形 4"/>
            <p:cNvSpPr/>
            <p:nvPr/>
          </p:nvSpPr>
          <p:spPr>
            <a:xfrm>
              <a:off x="1344675" y="1840097"/>
              <a:ext cx="6738579" cy="2481900"/>
            </a:xfrm>
            <a:prstGeom prst="rect">
              <a:avLst/>
            </a:prstGeom>
          </p:spPr>
          <p:txBody>
            <a:bodyPr wrap="square">
              <a:spAutoFit/>
            </a:bodyPr>
            <a:lstStyle/>
            <a:p>
              <a:pPr marL="285750" indent="-285750">
                <a:buFont typeface="Wingdings" panose="05000000000000000000" pitchFamily="2" charset="2"/>
                <a:buChar char="l"/>
              </a:pPr>
              <a:r>
                <a:rPr lang="zh-CN" altLang="en-US" sz="1600" b="1" dirty="0" smtClean="0">
                  <a:solidFill>
                    <a:srgbClr val="FF0000"/>
                  </a:solidFill>
                  <a:latin typeface="ＭＳ 明朝" panose="02020609040205080304" pitchFamily="17" charset="-128"/>
                  <a:ea typeface="ＭＳ 明朝" panose="02020609040205080304" pitchFamily="17" charset="-128"/>
                </a:rPr>
                <a:t>入学</a:t>
              </a:r>
              <a:r>
                <a:rPr lang="zh-CN" altLang="en-US" sz="1600" b="1" dirty="0">
                  <a:solidFill>
                    <a:srgbClr val="FF0000"/>
                  </a:solidFill>
                  <a:latin typeface="ＭＳ 明朝" panose="02020609040205080304" pitchFamily="17" charset="-128"/>
                  <a:ea typeface="ＭＳ 明朝" panose="02020609040205080304" pitchFamily="17" charset="-128"/>
                </a:rPr>
                <a:t>金</a:t>
              </a:r>
              <a:r>
                <a:rPr lang="en-US" altLang="zh-CN" sz="1600" b="1" dirty="0">
                  <a:latin typeface="ＭＳ 明朝" panose="02020609040205080304" pitchFamily="17" charset="-128"/>
                  <a:ea typeface="ＭＳ 明朝" panose="02020609040205080304" pitchFamily="17" charset="-128"/>
                </a:rPr>
                <a:t>28</a:t>
              </a:r>
              <a:r>
                <a:rPr lang="zh-CN" altLang="en-US" sz="1600" b="1" dirty="0">
                  <a:latin typeface="ＭＳ 明朝" panose="02020609040205080304" pitchFamily="17" charset="-128"/>
                  <a:ea typeface="ＭＳ 明朝" panose="02020609040205080304" pitchFamily="17" charset="-128"/>
                </a:rPr>
                <a:t>万日元   约人民币</a:t>
              </a:r>
              <a:r>
                <a:rPr lang="en-US" altLang="zh-CN" sz="1600" b="1" dirty="0">
                  <a:latin typeface="ＭＳ 明朝" panose="02020609040205080304" pitchFamily="17" charset="-128"/>
                  <a:ea typeface="ＭＳ 明朝" panose="02020609040205080304" pitchFamily="17" charset="-128"/>
                </a:rPr>
                <a:t>17000</a:t>
              </a:r>
              <a:r>
                <a:rPr lang="zh-CN" altLang="en-US" sz="1600" b="1" dirty="0">
                  <a:latin typeface="ＭＳ 明朝" panose="02020609040205080304" pitchFamily="17" charset="-128"/>
                  <a:ea typeface="ＭＳ 明朝" panose="02020609040205080304" pitchFamily="17" charset="-128"/>
                </a:rPr>
                <a:t>元左右  </a:t>
              </a:r>
              <a:r>
                <a:rPr lang="zh-CN" altLang="en-US" sz="1600" b="1" dirty="0" smtClean="0">
                  <a:latin typeface="ＭＳ 明朝" panose="02020609040205080304" pitchFamily="17" charset="-128"/>
                  <a:ea typeface="ＭＳ 明朝" panose="02020609040205080304" pitchFamily="17" charset="-128"/>
                </a:rPr>
                <a:t>  </a:t>
              </a:r>
              <a:r>
                <a:rPr lang="en-US" altLang="zh-CN" sz="1600" b="1" dirty="0" smtClean="0">
                  <a:latin typeface="ＭＳ 明朝" panose="02020609040205080304" pitchFamily="17" charset="-128"/>
                  <a:ea typeface="ＭＳ 明朝" panose="02020609040205080304" pitchFamily="17" charset="-128"/>
                </a:rPr>
                <a:t>1</a:t>
              </a:r>
              <a:r>
                <a:rPr lang="zh-CN" altLang="en-US" sz="1600" b="1" dirty="0" smtClean="0">
                  <a:latin typeface="ＭＳ 明朝" panose="02020609040205080304" pitchFamily="17" charset="-128"/>
                  <a:ea typeface="ＭＳ 明朝" panose="02020609040205080304" pitchFamily="17" charset="-128"/>
                </a:rPr>
                <a:t> 次</a:t>
              </a:r>
              <a:endParaRPr lang="en-US" altLang="zh-CN" sz="1600" b="1" dirty="0" smtClean="0">
                <a:latin typeface="ＭＳ 明朝" panose="02020609040205080304" pitchFamily="17" charset="-128"/>
                <a:ea typeface="ＭＳ 明朝" panose="02020609040205080304" pitchFamily="17" charset="-128"/>
              </a:endParaRPr>
            </a:p>
            <a:p>
              <a:endParaRPr lang="en-US" altLang="zh-CN" sz="1600" b="1" dirty="0">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l"/>
              </a:pPr>
              <a:r>
                <a:rPr lang="zh-CN" altLang="en-US" sz="1600" b="1" dirty="0">
                  <a:solidFill>
                    <a:srgbClr val="FF0000"/>
                  </a:solidFill>
                  <a:latin typeface="ＭＳ 明朝" panose="02020609040205080304" pitchFamily="17" charset="-128"/>
                  <a:ea typeface="ＭＳ 明朝" panose="02020609040205080304" pitchFamily="17" charset="-128"/>
                </a:rPr>
                <a:t>学费</a:t>
              </a:r>
              <a:r>
                <a:rPr lang="zh-CN" altLang="en-US" sz="1600" b="1" dirty="0">
                  <a:latin typeface="ＭＳ 明朝" panose="02020609040205080304" pitchFamily="17" charset="-128"/>
                  <a:ea typeface="ＭＳ 明朝" panose="02020609040205080304" pitchFamily="17" charset="-128"/>
                </a:rPr>
                <a:t>每半学期</a:t>
              </a:r>
              <a:r>
                <a:rPr lang="en-US" altLang="zh-CN" sz="1600" b="1" dirty="0">
                  <a:latin typeface="ＭＳ 明朝" panose="02020609040205080304" pitchFamily="17" charset="-128"/>
                  <a:ea typeface="ＭＳ 明朝" panose="02020609040205080304" pitchFamily="17" charset="-128"/>
                </a:rPr>
                <a:t>26</a:t>
              </a:r>
              <a:r>
                <a:rPr lang="zh-CN" altLang="en-US" sz="1600" b="1" dirty="0">
                  <a:latin typeface="ＭＳ 明朝" panose="02020609040205080304" pitchFamily="17" charset="-128"/>
                  <a:ea typeface="ＭＳ 明朝" panose="02020609040205080304" pitchFamily="17" charset="-128"/>
                </a:rPr>
                <a:t>万日元  一年</a:t>
              </a:r>
              <a:r>
                <a:rPr lang="en-US" altLang="zh-CN" sz="1600" b="1" dirty="0">
                  <a:latin typeface="ＭＳ 明朝" panose="02020609040205080304" pitchFamily="17" charset="-128"/>
                  <a:ea typeface="ＭＳ 明朝" panose="02020609040205080304" pitchFamily="17" charset="-128"/>
                </a:rPr>
                <a:t>52</a:t>
              </a:r>
              <a:r>
                <a:rPr lang="zh-CN" altLang="en-US" sz="1600" b="1" dirty="0">
                  <a:latin typeface="ＭＳ 明朝" panose="02020609040205080304" pitchFamily="17" charset="-128"/>
                  <a:ea typeface="ＭＳ 明朝" panose="02020609040205080304" pitchFamily="17" charset="-128"/>
                </a:rPr>
                <a:t>万日元 约人民币</a:t>
              </a:r>
              <a:r>
                <a:rPr lang="en-US" altLang="zh-CN" sz="1600" b="1" dirty="0" smtClean="0">
                  <a:latin typeface="ＭＳ 明朝" panose="02020609040205080304" pitchFamily="17" charset="-128"/>
                  <a:ea typeface="ＭＳ 明朝" panose="02020609040205080304" pitchFamily="17" charset="-128"/>
                </a:rPr>
                <a:t>31000</a:t>
              </a:r>
              <a:r>
                <a:rPr lang="zh-CN" altLang="en-US" sz="1600" b="1" dirty="0" smtClean="0">
                  <a:latin typeface="ＭＳ 明朝" panose="02020609040205080304" pitchFamily="17" charset="-128"/>
                  <a:ea typeface="ＭＳ 明朝" panose="02020609040205080304" pitchFamily="17" charset="-128"/>
                </a:rPr>
                <a:t>元</a:t>
              </a:r>
              <a:endParaRPr lang="en-US" altLang="zh-CN" sz="1600" b="1" dirty="0" smtClean="0">
                <a:latin typeface="ＭＳ 明朝" panose="02020609040205080304" pitchFamily="17" charset="-128"/>
                <a:ea typeface="ＭＳ 明朝" panose="02020609040205080304" pitchFamily="17" charset="-128"/>
              </a:endParaRPr>
            </a:p>
            <a:p>
              <a:endParaRPr lang="en-US" altLang="zh-CN" sz="1600" b="1" dirty="0">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l"/>
              </a:pPr>
              <a:r>
                <a:rPr lang="zh-CN" altLang="en-US" sz="1600" b="1" dirty="0">
                  <a:solidFill>
                    <a:srgbClr val="FF0000"/>
                  </a:solidFill>
                  <a:latin typeface="ＭＳ 明朝" panose="02020609040205080304" pitchFamily="17" charset="-128"/>
                  <a:ea typeface="ＭＳ 明朝" panose="02020609040205080304" pitchFamily="17" charset="-128"/>
                </a:rPr>
                <a:t>生活费</a:t>
              </a:r>
              <a:r>
                <a:rPr lang="zh-CN" altLang="en-US" sz="1600" b="1" dirty="0">
                  <a:latin typeface="ＭＳ 明朝" panose="02020609040205080304" pitchFamily="17" charset="-128"/>
                  <a:ea typeface="ＭＳ 明朝" panose="02020609040205080304" pitchFamily="17" charset="-128"/>
                </a:rPr>
                <a:t> </a:t>
              </a:r>
              <a:r>
                <a:rPr lang="zh-CN" altLang="en-US" sz="1600" b="1" dirty="0" smtClean="0">
                  <a:latin typeface="ＭＳ 明朝" panose="02020609040205080304" pitchFamily="17" charset="-128"/>
                  <a:ea typeface="ＭＳ 明朝" panose="02020609040205080304" pitchFamily="17" charset="-128"/>
                </a:rPr>
                <a:t>每月约</a:t>
              </a:r>
              <a:r>
                <a:rPr lang="en-US" altLang="zh-CN" sz="1600" b="1" dirty="0">
                  <a:latin typeface="ＭＳ 明朝" panose="02020609040205080304" pitchFamily="17" charset="-128"/>
                  <a:ea typeface="ＭＳ 明朝" panose="02020609040205080304" pitchFamily="17" charset="-128"/>
                </a:rPr>
                <a:t>8</a:t>
              </a:r>
              <a:r>
                <a:rPr lang="zh-CN" altLang="en-US" sz="1600" b="1" dirty="0">
                  <a:latin typeface="ＭＳ 明朝" panose="02020609040205080304" pitchFamily="17" charset="-128"/>
                  <a:ea typeface="ＭＳ 明朝" panose="02020609040205080304" pitchFamily="17" charset="-128"/>
                </a:rPr>
                <a:t>万日元   一年</a:t>
              </a:r>
              <a:r>
                <a:rPr lang="en-US" altLang="zh-CN" sz="1600" b="1" dirty="0">
                  <a:latin typeface="ＭＳ 明朝" panose="02020609040205080304" pitchFamily="17" charset="-128"/>
                  <a:ea typeface="ＭＳ 明朝" panose="02020609040205080304" pitchFamily="17" charset="-128"/>
                </a:rPr>
                <a:t>96</a:t>
              </a:r>
              <a:r>
                <a:rPr lang="zh-CN" altLang="en-US" sz="1600" b="1" dirty="0">
                  <a:latin typeface="ＭＳ 明朝" panose="02020609040205080304" pitchFamily="17" charset="-128"/>
                  <a:ea typeface="ＭＳ 明朝" panose="02020609040205080304" pitchFamily="17" charset="-128"/>
                </a:rPr>
                <a:t>万日元约人民币</a:t>
              </a:r>
              <a:r>
                <a:rPr lang="en-US" altLang="zh-CN" sz="1600" b="1" dirty="0" smtClean="0">
                  <a:latin typeface="ＭＳ 明朝" panose="02020609040205080304" pitchFamily="17" charset="-128"/>
                  <a:ea typeface="ＭＳ 明朝" panose="02020609040205080304" pitchFamily="17" charset="-128"/>
                </a:rPr>
                <a:t>60000</a:t>
              </a:r>
              <a:r>
                <a:rPr lang="zh-CN" altLang="en-US" sz="1600" b="1" dirty="0" smtClean="0">
                  <a:latin typeface="ＭＳ 明朝" panose="02020609040205080304" pitchFamily="17" charset="-128"/>
                  <a:ea typeface="ＭＳ 明朝" panose="02020609040205080304" pitchFamily="17" charset="-128"/>
                </a:rPr>
                <a:t>元</a:t>
              </a:r>
              <a:endParaRPr lang="en-US" altLang="zh-CN" sz="1600" b="1" dirty="0" smtClean="0">
                <a:latin typeface="ＭＳ 明朝" panose="02020609040205080304" pitchFamily="17" charset="-128"/>
                <a:ea typeface="ＭＳ 明朝" panose="02020609040205080304" pitchFamily="17" charset="-128"/>
              </a:endParaRPr>
            </a:p>
            <a:p>
              <a:endParaRPr lang="en-US" altLang="ja-JP" sz="1600" b="1" dirty="0">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l"/>
              </a:pPr>
              <a:r>
                <a:rPr lang="zh-CN" altLang="en-US" sz="1600" b="1" dirty="0" smtClean="0">
                  <a:solidFill>
                    <a:srgbClr val="FF0000"/>
                  </a:solidFill>
                  <a:latin typeface="ＭＳ 明朝" panose="02020609040205080304" pitchFamily="17" charset="-128"/>
                  <a:ea typeface="ＭＳ 明朝" panose="02020609040205080304" pitchFamily="17" charset="-128"/>
                </a:rPr>
                <a:t>学费</a:t>
              </a:r>
              <a:r>
                <a:rPr lang="zh-CN" altLang="en-US" sz="1600" b="1" dirty="0" smtClean="0">
                  <a:latin typeface="ＭＳ 明朝" panose="02020609040205080304" pitchFamily="17" charset="-128"/>
                  <a:ea typeface="ＭＳ 明朝" panose="02020609040205080304" pitchFamily="17" charset="-128"/>
                </a:rPr>
                <a:t>可以申请半免或全额免除 可能性非常大</a:t>
              </a:r>
              <a:endParaRPr lang="en-US" altLang="zh-CN" sz="1600" b="1" dirty="0" smtClean="0">
                <a:latin typeface="ＭＳ 明朝" panose="02020609040205080304" pitchFamily="17" charset="-128"/>
                <a:ea typeface="ＭＳ 明朝" panose="02020609040205080304" pitchFamily="17" charset="-128"/>
              </a:endParaRPr>
            </a:p>
            <a:p>
              <a:r>
                <a:rPr lang="ja-JP" altLang="en-US" sz="1600" b="1" dirty="0" smtClean="0">
                  <a:latin typeface="ＭＳ 明朝" panose="02020609040205080304" pitchFamily="17" charset="-128"/>
                  <a:ea typeface="ＭＳ 明朝" panose="02020609040205080304" pitchFamily="17" charset="-128"/>
                </a:rPr>
                <a:t>　</a:t>
              </a:r>
              <a:r>
                <a:rPr lang="zh-CN" altLang="en-US" sz="1600" b="1" dirty="0" smtClean="0">
                  <a:latin typeface="ＭＳ 明朝" panose="02020609040205080304" pitchFamily="17" charset="-128"/>
                  <a:ea typeface="ＭＳ 明朝" panose="02020609040205080304" pitchFamily="17" charset="-128"/>
                </a:rPr>
                <a:t>      </a:t>
              </a:r>
              <a:r>
                <a:rPr lang="en-US" altLang="zh-CN" sz="1600" b="1" dirty="0" smtClean="0">
                  <a:latin typeface="ＭＳ 明朝" panose="02020609040205080304" pitchFamily="17" charset="-128"/>
                  <a:ea typeface="ＭＳ 明朝" panose="02020609040205080304" pitchFamily="17" charset="-128"/>
                </a:rPr>
                <a:t>(</a:t>
              </a:r>
              <a:r>
                <a:rPr lang="zh-CN" altLang="en-US" sz="1600" b="1" dirty="0" smtClean="0">
                  <a:solidFill>
                    <a:srgbClr val="C00000"/>
                  </a:solidFill>
                  <a:latin typeface="ＭＳ 明朝" panose="02020609040205080304" pitchFamily="17" charset="-128"/>
                  <a:ea typeface="ＭＳ 明朝" panose="02020609040205080304" pitchFamily="17" charset="-128"/>
                </a:rPr>
                <a:t>成绩良好以上</a:t>
              </a:r>
              <a:r>
                <a:rPr lang="en-US" altLang="zh-CN" sz="1600" b="1" dirty="0" smtClean="0">
                  <a:latin typeface="ＭＳ 明朝" panose="02020609040205080304" pitchFamily="17" charset="-128"/>
                  <a:ea typeface="ＭＳ 明朝" panose="02020609040205080304" pitchFamily="17" charset="-128"/>
                </a:rPr>
                <a:t>)</a:t>
              </a:r>
            </a:p>
            <a:p>
              <a:endParaRPr lang="en-US" altLang="zh-CN" sz="1600" b="1" dirty="0" smtClean="0">
                <a:solidFill>
                  <a:srgbClr val="FF0000"/>
                </a:solidFill>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l"/>
              </a:pPr>
              <a:r>
                <a:rPr lang="zh-CN" altLang="en-US" sz="1600" b="1" dirty="0" smtClean="0">
                  <a:solidFill>
                    <a:srgbClr val="FF0000"/>
                  </a:solidFill>
                  <a:latin typeface="ＭＳ 明朝" panose="02020609040205080304" pitchFamily="17" charset="-128"/>
                  <a:ea typeface="ＭＳ 明朝" panose="02020609040205080304" pitchFamily="17" charset="-128"/>
                </a:rPr>
                <a:t>      生活费</a:t>
              </a:r>
              <a:r>
                <a:rPr lang="zh-CN" altLang="en-US" sz="1600" b="1" dirty="0" smtClean="0">
                  <a:latin typeface="ＭＳ 明朝" panose="02020609040205080304" pitchFamily="17" charset="-128"/>
                  <a:ea typeface="ＭＳ 明朝" panose="02020609040205080304" pitchFamily="17" charset="-128"/>
                </a:rPr>
                <a:t>来源  家庭，奖学金， 研究室</a:t>
              </a:r>
              <a:endParaRPr lang="en-US" altLang="zh-CN" sz="1600" b="1" dirty="0" smtClean="0">
                <a:latin typeface="ＭＳ 明朝" panose="02020609040205080304" pitchFamily="17" charset="-128"/>
                <a:ea typeface="ＭＳ 明朝" panose="02020609040205080304" pitchFamily="17" charset="-128"/>
              </a:endParaRPr>
            </a:p>
            <a:p>
              <a:r>
                <a:rPr lang="zh-CN" altLang="en-US" sz="1600" b="1" dirty="0" smtClean="0">
                  <a:latin typeface="ＭＳ 明朝" panose="02020609040205080304" pitchFamily="17" charset="-128"/>
                  <a:ea typeface="ＭＳ 明朝" panose="02020609040205080304" pitchFamily="17" charset="-128"/>
                </a:rPr>
                <a:t>         劳务费，打零工</a:t>
              </a:r>
              <a:endParaRPr lang="en-US" altLang="zh-CN" sz="1600" b="1" dirty="0" smtClean="0">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l"/>
              </a:pPr>
              <a:r>
                <a:rPr lang="zh-CN" altLang="en-US" sz="1600" b="1" dirty="0">
                  <a:solidFill>
                    <a:srgbClr val="FF0000"/>
                  </a:solidFill>
                  <a:latin typeface="ＭＳ 明朝" panose="02020609040205080304" pitchFamily="17" charset="-128"/>
                  <a:ea typeface="ＭＳ 明朝" panose="02020609040205080304" pitchFamily="17" charset="-128"/>
                </a:rPr>
                <a:t> </a:t>
              </a:r>
              <a:r>
                <a:rPr lang="zh-CN" altLang="en-US" sz="1600" b="1" dirty="0" smtClean="0">
                  <a:solidFill>
                    <a:srgbClr val="FF0000"/>
                  </a:solidFill>
                  <a:latin typeface="ＭＳ 明朝" panose="02020609040205080304" pitchFamily="17" charset="-128"/>
                  <a:ea typeface="ＭＳ 明朝" panose="02020609040205080304" pitchFamily="17" charset="-128"/>
                </a:rPr>
                <a:t>    </a:t>
              </a:r>
              <a:r>
                <a:rPr lang="zh-CN" altLang="en-US" sz="1600" b="1" dirty="0" smtClean="0">
                  <a:latin typeface="ＭＳ 明朝" panose="02020609040205080304" pitchFamily="17" charset="-128"/>
                  <a:ea typeface="ＭＳ 明朝" panose="02020609040205080304" pitchFamily="17" charset="-128"/>
                </a:rPr>
                <a:t> 留学生会馆住宿每月</a:t>
              </a:r>
              <a:r>
                <a:rPr lang="en-US" altLang="zh-CN" sz="1600" b="1" dirty="0" smtClean="0">
                  <a:latin typeface="ＭＳ 明朝" panose="02020609040205080304" pitchFamily="17" charset="-128"/>
                  <a:ea typeface="ＭＳ 明朝" panose="02020609040205080304" pitchFamily="17" charset="-128"/>
                </a:rPr>
                <a:t>5000</a:t>
              </a:r>
              <a:r>
                <a:rPr lang="zh-CN" altLang="en-US" sz="1600" b="1" dirty="0" smtClean="0">
                  <a:latin typeface="ＭＳ 明朝" panose="02020609040205080304" pitchFamily="17" charset="-128"/>
                  <a:ea typeface="ＭＳ 明朝" panose="02020609040205080304" pitchFamily="17" charset="-128"/>
                </a:rPr>
                <a:t>日元左右，约</a:t>
              </a:r>
              <a:endParaRPr lang="en-US" altLang="zh-CN" sz="1600" b="1" dirty="0" smtClean="0">
                <a:latin typeface="ＭＳ 明朝" panose="02020609040205080304" pitchFamily="17" charset="-128"/>
                <a:ea typeface="ＭＳ 明朝" panose="02020609040205080304" pitchFamily="17" charset="-128"/>
              </a:endParaRPr>
            </a:p>
            <a:p>
              <a:r>
                <a:rPr lang="zh-CN" altLang="en-US" sz="1600" b="1" dirty="0">
                  <a:latin typeface="ＭＳ 明朝" panose="02020609040205080304" pitchFamily="17" charset="-128"/>
                  <a:ea typeface="ＭＳ 明朝" panose="02020609040205080304" pitchFamily="17" charset="-128"/>
                </a:rPr>
                <a:t> </a:t>
              </a:r>
              <a:r>
                <a:rPr lang="zh-CN" altLang="en-US" sz="1600" b="1" dirty="0" smtClean="0">
                  <a:latin typeface="ＭＳ 明朝" panose="02020609040205080304" pitchFamily="17" charset="-128"/>
                  <a:ea typeface="ＭＳ 明朝" panose="02020609040205080304" pitchFamily="17" charset="-128"/>
                </a:rPr>
                <a:t>        人民币</a:t>
              </a:r>
              <a:r>
                <a:rPr lang="en-US" altLang="zh-CN" sz="1600" b="1" dirty="0" smtClean="0">
                  <a:latin typeface="ＭＳ 明朝" panose="02020609040205080304" pitchFamily="17" charset="-128"/>
                  <a:ea typeface="ＭＳ 明朝" panose="02020609040205080304" pitchFamily="17" charset="-128"/>
                </a:rPr>
                <a:t>300</a:t>
              </a:r>
              <a:r>
                <a:rPr lang="zh-CN" altLang="en-US" sz="1600" b="1" dirty="0" smtClean="0">
                  <a:latin typeface="ＭＳ 明朝" panose="02020609040205080304" pitchFamily="17" charset="-128"/>
                  <a:ea typeface="ＭＳ 明朝" panose="02020609040205080304" pitchFamily="17" charset="-128"/>
                </a:rPr>
                <a:t>元</a:t>
              </a:r>
              <a:endParaRPr lang="ja-JP" altLang="en-US" sz="1600" b="1"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3646871" y="1533388"/>
              <a:ext cx="2016225" cy="461665"/>
            </a:xfrm>
            <a:prstGeom prst="rect">
              <a:avLst/>
            </a:prstGeom>
            <a:noFill/>
          </p:spPr>
          <p:txBody>
            <a:bodyPr wrap="square" rtlCol="0">
              <a:spAutoFit/>
            </a:bodyPr>
            <a:lstStyle/>
            <a:p>
              <a:r>
                <a:rPr kumimoji="1" lang="zh-CN" altLang="en-US" sz="2400" b="1" dirty="0" smtClean="0">
                  <a:latin typeface="+mn-ea"/>
                </a:rPr>
                <a:t>国立大学</a:t>
              </a:r>
              <a:endParaRPr kumimoji="1" lang="ja-JP" altLang="en-US" sz="2400" b="1" dirty="0">
                <a:latin typeface="+mn-ea"/>
              </a:endParaRPr>
            </a:p>
          </p:txBody>
        </p:sp>
      </p:grpSp>
    </p:spTree>
    <p:extLst>
      <p:ext uri="{BB962C8B-B14F-4D97-AF65-F5344CB8AC3E}">
        <p14:creationId xmlns:p14="http://schemas.microsoft.com/office/powerpoint/2010/main" val="250852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160436" y="188640"/>
            <a:ext cx="8676456" cy="151216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latin typeface="+mn-ea"/>
            </a:endParaRPr>
          </a:p>
        </p:txBody>
      </p:sp>
      <p:sp>
        <p:nvSpPr>
          <p:cNvPr id="10" name="円/楕円 9"/>
          <p:cNvSpPr/>
          <p:nvPr/>
        </p:nvSpPr>
        <p:spPr>
          <a:xfrm>
            <a:off x="130304" y="3645024"/>
            <a:ext cx="8892480" cy="165606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8" name="円/楕円 7"/>
          <p:cNvSpPr/>
          <p:nvPr/>
        </p:nvSpPr>
        <p:spPr>
          <a:xfrm>
            <a:off x="144016" y="1772939"/>
            <a:ext cx="8892480" cy="16560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5" name="テキスト ボックス 4"/>
          <p:cNvSpPr txBox="1"/>
          <p:nvPr/>
        </p:nvSpPr>
        <p:spPr>
          <a:xfrm>
            <a:off x="2771800" y="260646"/>
            <a:ext cx="3996444" cy="1015663"/>
          </a:xfrm>
          <a:prstGeom prst="rect">
            <a:avLst/>
          </a:prstGeom>
          <a:noFill/>
        </p:spPr>
        <p:txBody>
          <a:bodyPr wrap="square" rtlCol="0">
            <a:spAutoFit/>
          </a:bodyPr>
          <a:lstStyle/>
          <a:p>
            <a:r>
              <a:rPr kumimoji="1" lang="zh-CN" altLang="en-US" sz="6000" b="1" dirty="0" smtClean="0">
                <a:latin typeface="ＭＳ 明朝" panose="02020609040205080304" pitchFamily="17" charset="-128"/>
                <a:ea typeface="ＭＳ 明朝" panose="02020609040205080304" pitchFamily="17" charset="-128"/>
              </a:rPr>
              <a:t>申请流程</a:t>
            </a:r>
            <a:endParaRPr kumimoji="1" lang="ja-JP" altLang="en-US" sz="6000" b="1" dirty="0">
              <a:latin typeface="ＭＳ 明朝" panose="02020609040205080304" pitchFamily="17" charset="-128"/>
              <a:ea typeface="ＭＳ 明朝" panose="02020609040205080304" pitchFamily="17" charset="-128"/>
            </a:endParaRPr>
          </a:p>
        </p:txBody>
      </p:sp>
      <p:sp>
        <p:nvSpPr>
          <p:cNvPr id="6" name="正方形/長方形 5"/>
          <p:cNvSpPr/>
          <p:nvPr/>
        </p:nvSpPr>
        <p:spPr>
          <a:xfrm>
            <a:off x="683568" y="2123647"/>
            <a:ext cx="7920880" cy="1015663"/>
          </a:xfrm>
          <a:prstGeom prst="rect">
            <a:avLst/>
          </a:prstGeom>
        </p:spPr>
        <p:txBody>
          <a:bodyPr wrap="square">
            <a:spAutoFit/>
          </a:bodyPr>
          <a:lstStyle/>
          <a:p>
            <a:r>
              <a:rPr lang="zh-CN" altLang="en-US" sz="2000" b="1" dirty="0">
                <a:latin typeface="+mj-ea"/>
                <a:ea typeface="+mj-ea"/>
              </a:rPr>
              <a:t>申请时直接联系</a:t>
            </a:r>
            <a:r>
              <a:rPr lang="zh-CN" altLang="en-US" sz="2000" b="1" dirty="0">
                <a:solidFill>
                  <a:schemeClr val="bg1"/>
                </a:solidFill>
                <a:latin typeface="+mj-ea"/>
                <a:ea typeface="+mj-ea"/>
              </a:rPr>
              <a:t>对方</a:t>
            </a:r>
            <a:r>
              <a:rPr lang="zh-CN" altLang="en-US" sz="2000" b="1" dirty="0" smtClean="0">
                <a:solidFill>
                  <a:schemeClr val="bg1"/>
                </a:solidFill>
                <a:latin typeface="+mj-ea"/>
                <a:ea typeface="+mj-ea"/>
              </a:rPr>
              <a:t>学校</a:t>
            </a:r>
            <a:r>
              <a:rPr lang="zh-CN" altLang="en-US" sz="2000" b="1" dirty="0" smtClean="0">
                <a:latin typeface="+mj-ea"/>
                <a:ea typeface="+mj-ea"/>
              </a:rPr>
              <a:t>或</a:t>
            </a:r>
            <a:r>
              <a:rPr lang="zh-CN" altLang="en-US" sz="2000" b="1" dirty="0" smtClean="0">
                <a:solidFill>
                  <a:schemeClr val="bg1"/>
                </a:solidFill>
                <a:latin typeface="+mj-ea"/>
                <a:ea typeface="+mj-ea"/>
              </a:rPr>
              <a:t>教授</a:t>
            </a:r>
            <a:r>
              <a:rPr lang="zh-CN" altLang="en-US" sz="2000" b="1" dirty="0" smtClean="0">
                <a:latin typeface="+mj-ea"/>
                <a:ea typeface="+mj-ea"/>
              </a:rPr>
              <a:t>，</a:t>
            </a:r>
            <a:r>
              <a:rPr lang="zh-CN" altLang="en-US" sz="2000" b="1" dirty="0">
                <a:latin typeface="+mj-ea"/>
                <a:ea typeface="+mj-ea"/>
              </a:rPr>
              <a:t>提供个人资料、学历证明、语言成绩、</a:t>
            </a:r>
            <a:r>
              <a:rPr lang="zh-CN" altLang="en-US" sz="2000" b="1" dirty="0" smtClean="0">
                <a:latin typeface="+mj-ea"/>
                <a:ea typeface="+mj-ea"/>
              </a:rPr>
              <a:t>成绩单、申请函、推荐</a:t>
            </a:r>
            <a:r>
              <a:rPr lang="zh-CN" altLang="en-US" sz="2000" b="1" dirty="0">
                <a:latin typeface="+mj-ea"/>
                <a:ea typeface="+mj-ea"/>
              </a:rPr>
              <a:t>信</a:t>
            </a:r>
            <a:r>
              <a:rPr lang="zh-CN" altLang="en-US" sz="2000" b="1" dirty="0" smtClean="0">
                <a:latin typeface="+mj-ea"/>
                <a:ea typeface="+mj-ea"/>
              </a:rPr>
              <a:t>、支付能力凭证</a:t>
            </a:r>
            <a:r>
              <a:rPr lang="zh-CN" altLang="en-US" sz="2000" b="1" dirty="0">
                <a:latin typeface="+mj-ea"/>
                <a:ea typeface="+mj-ea"/>
              </a:rPr>
              <a:t>等</a:t>
            </a:r>
            <a:r>
              <a:rPr lang="zh-CN" altLang="en-US" sz="2000" b="1" dirty="0" smtClean="0">
                <a:latin typeface="+mj-ea"/>
                <a:ea typeface="+mj-ea"/>
              </a:rPr>
              <a:t>，不同的学校可能会要求你提供不同的资料</a:t>
            </a:r>
            <a:r>
              <a:rPr lang="zh-CN" altLang="en-US" sz="2000" b="1" dirty="0">
                <a:latin typeface="+mj-ea"/>
                <a:ea typeface="+mj-ea"/>
              </a:rPr>
              <a:t>。申请成功后，</a:t>
            </a:r>
            <a:r>
              <a:rPr lang="zh-CN" altLang="en-US" sz="2000" b="1" dirty="0" smtClean="0">
                <a:latin typeface="+mj-ea"/>
                <a:ea typeface="+mj-ea"/>
              </a:rPr>
              <a:t>对方会给你发一个</a:t>
            </a:r>
            <a:r>
              <a:rPr lang="en-US" altLang="zh-CN" sz="2000" b="1" dirty="0" smtClean="0">
                <a:latin typeface="+mj-ea"/>
                <a:ea typeface="+mj-ea"/>
              </a:rPr>
              <a:t>offer</a:t>
            </a:r>
            <a:r>
              <a:rPr lang="zh-CN" altLang="en-US" sz="2000" b="1" dirty="0" smtClean="0">
                <a:latin typeface="+mj-ea"/>
                <a:ea typeface="+mj-ea"/>
              </a:rPr>
              <a:t>。</a:t>
            </a:r>
            <a:endParaRPr lang="zh-CN" altLang="en-US" sz="2000" b="1" dirty="0">
              <a:effectLst/>
              <a:latin typeface="+mj-ea"/>
              <a:ea typeface="+mj-ea"/>
            </a:endParaRPr>
          </a:p>
        </p:txBody>
      </p:sp>
      <p:sp>
        <p:nvSpPr>
          <p:cNvPr id="7" name="正方形/長方形 6"/>
          <p:cNvSpPr/>
          <p:nvPr/>
        </p:nvSpPr>
        <p:spPr>
          <a:xfrm>
            <a:off x="798396" y="3645024"/>
            <a:ext cx="7556296" cy="1323439"/>
          </a:xfrm>
          <a:prstGeom prst="rect">
            <a:avLst/>
          </a:prstGeom>
        </p:spPr>
        <p:txBody>
          <a:bodyPr wrap="square">
            <a:spAutoFit/>
          </a:bodyPr>
          <a:lstStyle/>
          <a:p>
            <a:endParaRPr lang="zh-CN" altLang="en-US" sz="2000" b="1" dirty="0">
              <a:latin typeface="+mj-ea"/>
              <a:ea typeface="+mj-ea"/>
            </a:endParaRPr>
          </a:p>
          <a:p>
            <a:r>
              <a:rPr lang="zh-CN" altLang="en-US" sz="2000" b="1" dirty="0">
                <a:latin typeface="+mj-ea"/>
                <a:ea typeface="+mj-ea"/>
              </a:rPr>
              <a:t>拿</a:t>
            </a:r>
            <a:r>
              <a:rPr lang="zh-CN" altLang="en-US" sz="2000" b="1" dirty="0" smtClean="0">
                <a:latin typeface="+mj-ea"/>
                <a:ea typeface="+mj-ea"/>
              </a:rPr>
              <a:t>到</a:t>
            </a:r>
            <a:r>
              <a:rPr lang="en-US" altLang="zh-CN" sz="2000" b="1" dirty="0" smtClean="0">
                <a:latin typeface="+mj-ea"/>
                <a:ea typeface="+mj-ea"/>
              </a:rPr>
              <a:t>offer</a:t>
            </a:r>
            <a:r>
              <a:rPr lang="zh-CN" altLang="en-US" sz="2000" b="1" dirty="0" smtClean="0">
                <a:latin typeface="+mj-ea"/>
                <a:ea typeface="+mj-ea"/>
              </a:rPr>
              <a:t>后到使馆去办理留学签证，一般要求提供护</a:t>
            </a:r>
            <a:r>
              <a:rPr lang="zh-CN" altLang="en-US" sz="2000" b="1" dirty="0">
                <a:latin typeface="+mj-ea"/>
                <a:ea typeface="+mj-ea"/>
              </a:rPr>
              <a:t>照</a:t>
            </a:r>
            <a:r>
              <a:rPr lang="zh-CN" altLang="en-US" sz="2000" b="1" dirty="0" smtClean="0">
                <a:latin typeface="+mj-ea"/>
                <a:ea typeface="+mj-ea"/>
              </a:rPr>
              <a:t>、</a:t>
            </a:r>
            <a:r>
              <a:rPr lang="en-US" altLang="zh-CN" sz="2000" b="1" dirty="0" smtClean="0">
                <a:latin typeface="+mj-ea"/>
                <a:ea typeface="+mj-ea"/>
              </a:rPr>
              <a:t>offer</a:t>
            </a:r>
            <a:r>
              <a:rPr lang="zh-CN" altLang="en-US" sz="2000" b="1" dirty="0" smtClean="0">
                <a:latin typeface="+mj-ea"/>
                <a:ea typeface="+mj-ea"/>
              </a:rPr>
              <a:t>、有效语言成绩</a:t>
            </a:r>
            <a:r>
              <a:rPr lang="zh-CN" altLang="en-US" sz="2000" b="1" dirty="0">
                <a:latin typeface="+mj-ea"/>
                <a:ea typeface="+mj-ea"/>
              </a:rPr>
              <a:t>、体检、资金证明、身份证明、学历证明、无犯罪记录证明</a:t>
            </a:r>
            <a:r>
              <a:rPr lang="zh-CN" altLang="en-US" sz="2000" b="1" dirty="0" smtClean="0">
                <a:latin typeface="+mj-ea"/>
                <a:ea typeface="+mj-ea"/>
              </a:rPr>
              <a:t>、婚姻状况证</a:t>
            </a:r>
            <a:r>
              <a:rPr lang="zh-CN" altLang="en-US" sz="2000" b="1" dirty="0">
                <a:latin typeface="+mj-ea"/>
                <a:ea typeface="+mj-ea"/>
              </a:rPr>
              <a:t>明等</a:t>
            </a:r>
            <a:r>
              <a:rPr lang="zh-CN" altLang="en-US" sz="2000" b="1" dirty="0" smtClean="0">
                <a:latin typeface="+mj-ea"/>
                <a:ea typeface="+mj-ea"/>
              </a:rPr>
              <a:t>。</a:t>
            </a:r>
            <a:endParaRPr lang="zh-CN" altLang="en-US" sz="2000" b="1" dirty="0">
              <a:effectLst/>
              <a:latin typeface="+mj-ea"/>
              <a:ea typeface="+mj-ea"/>
            </a:endParaRPr>
          </a:p>
        </p:txBody>
      </p:sp>
      <p:sp>
        <p:nvSpPr>
          <p:cNvPr id="2" name="テキスト ボックス 1"/>
          <p:cNvSpPr txBox="1"/>
          <p:nvPr/>
        </p:nvSpPr>
        <p:spPr>
          <a:xfrm>
            <a:off x="3088475" y="6021288"/>
            <a:ext cx="5904656" cy="523220"/>
          </a:xfrm>
          <a:prstGeom prst="rect">
            <a:avLst/>
          </a:prstGeom>
          <a:noFill/>
        </p:spPr>
        <p:txBody>
          <a:bodyPr wrap="square" rtlCol="0">
            <a:spAutoFit/>
          </a:bodyPr>
          <a:lstStyle/>
          <a:p>
            <a:r>
              <a:rPr kumimoji="1" lang="zh-CN" altLang="en-US" sz="2800" dirty="0" smtClean="0">
                <a:solidFill>
                  <a:srgbClr val="FF0000"/>
                </a:solidFill>
                <a:latin typeface="+mj-ea"/>
                <a:ea typeface="+mj-ea"/>
              </a:rPr>
              <a:t>建议尽量自己联系导师，不找中介</a:t>
            </a:r>
            <a:endParaRPr kumimoji="1" lang="ja-JP" altLang="en-US" sz="2800" dirty="0">
              <a:solidFill>
                <a:srgbClr val="FF0000"/>
              </a:solidFill>
              <a:latin typeface="+mj-ea"/>
              <a:ea typeface="+mj-ea"/>
            </a:endParaRPr>
          </a:p>
        </p:txBody>
      </p:sp>
    </p:spTree>
    <p:extLst>
      <p:ext uri="{BB962C8B-B14F-4D97-AF65-F5344CB8AC3E}">
        <p14:creationId xmlns:p14="http://schemas.microsoft.com/office/powerpoint/2010/main" val="3427294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o huifang\Desktop\W020130802442688916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82"/>
            <a:ext cx="1541558" cy="1738934"/>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251520" y="3746941"/>
            <a:ext cx="8676456" cy="2262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6" name="横巻き 5"/>
          <p:cNvSpPr/>
          <p:nvPr/>
        </p:nvSpPr>
        <p:spPr>
          <a:xfrm>
            <a:off x="251520" y="2132856"/>
            <a:ext cx="8676456" cy="1470069"/>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4" name="角丸四角形 3"/>
          <p:cNvSpPr/>
          <p:nvPr/>
        </p:nvSpPr>
        <p:spPr>
          <a:xfrm>
            <a:off x="251520" y="1412776"/>
            <a:ext cx="8676456" cy="72008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3" name="爆発 1 2"/>
          <p:cNvSpPr/>
          <p:nvPr/>
        </p:nvSpPr>
        <p:spPr>
          <a:xfrm>
            <a:off x="1115616" y="0"/>
            <a:ext cx="8028383" cy="1412776"/>
          </a:xfrm>
          <a:prstGeom prst="irregularSeal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smtClean="0">
              <a:solidFill>
                <a:schemeClr val="tx1"/>
              </a:solidFill>
              <a:latin typeface="+mn-ea"/>
            </a:endParaRPr>
          </a:p>
        </p:txBody>
      </p:sp>
      <p:sp>
        <p:nvSpPr>
          <p:cNvPr id="2" name="タイトル 1"/>
          <p:cNvSpPr>
            <a:spLocks noGrp="1"/>
          </p:cNvSpPr>
          <p:nvPr>
            <p:ph type="title"/>
          </p:nvPr>
        </p:nvSpPr>
        <p:spPr>
          <a:xfrm>
            <a:off x="830730" y="116632"/>
            <a:ext cx="8229600" cy="1143000"/>
          </a:xfrm>
        </p:spPr>
        <p:txBody>
          <a:bodyPr>
            <a:normAutofit/>
          </a:bodyPr>
          <a:lstStyle/>
          <a:p>
            <a:r>
              <a:rPr lang="zh-CN" altLang="en-US" sz="6000" b="1" dirty="0" smtClean="0">
                <a:latin typeface="ＭＳ 明朝" panose="02020609040205080304" pitchFamily="17" charset="-128"/>
                <a:ea typeface="ＭＳ 明朝" panose="02020609040205080304" pitchFamily="17" charset="-128"/>
              </a:rPr>
              <a:t>奖学金</a:t>
            </a:r>
            <a:endParaRPr kumimoji="1" lang="ja-JP" altLang="en-US" sz="6000" b="1" dirty="0">
              <a:latin typeface="ＭＳ 明朝" panose="02020609040205080304" pitchFamily="17" charset="-128"/>
              <a:ea typeface="ＭＳ 明朝" panose="02020609040205080304" pitchFamily="17" charset="-128"/>
            </a:endParaRPr>
          </a:p>
        </p:txBody>
      </p:sp>
      <p:sp>
        <p:nvSpPr>
          <p:cNvPr id="5" name="正方形/長方形 4"/>
          <p:cNvSpPr/>
          <p:nvPr/>
        </p:nvSpPr>
        <p:spPr>
          <a:xfrm>
            <a:off x="251520" y="1484784"/>
            <a:ext cx="8676456" cy="4524315"/>
          </a:xfrm>
          <a:prstGeom prst="rect">
            <a:avLst/>
          </a:prstGeom>
        </p:spPr>
        <p:txBody>
          <a:bodyPr wrap="square">
            <a:spAutoFit/>
          </a:bodyPr>
          <a:lstStyle/>
          <a:p>
            <a:r>
              <a:rPr lang="en-US" altLang="zh-CN" dirty="0">
                <a:latin typeface="ＭＳ 明朝" panose="02020609040205080304" pitchFamily="17" charset="-128"/>
                <a:ea typeface="ＭＳ 明朝" panose="02020609040205080304" pitchFamily="17" charset="-128"/>
              </a:rPr>
              <a:t>1</a:t>
            </a:r>
            <a:r>
              <a:rPr lang="zh-CN" altLang="en-US" dirty="0">
                <a:latin typeface="ＭＳ 明朝" panose="02020609040205080304" pitchFamily="17" charset="-128"/>
                <a:ea typeface="ＭＳ 明朝" panose="02020609040205080304" pitchFamily="17" charset="-128"/>
              </a:rPr>
              <a:t>、</a:t>
            </a:r>
            <a:r>
              <a:rPr lang="zh-CN" altLang="en-US" b="1" dirty="0">
                <a:solidFill>
                  <a:srgbClr val="FF0000"/>
                </a:solidFill>
                <a:latin typeface="ＭＳ 明朝" panose="02020609040205080304" pitchFamily="17" charset="-128"/>
                <a:ea typeface="ＭＳ 明朝" panose="02020609040205080304" pitchFamily="17" charset="-128"/>
              </a:rPr>
              <a:t>文部科学省奖学</a:t>
            </a:r>
            <a:r>
              <a:rPr lang="zh-CN" altLang="en-US" b="1" dirty="0" smtClean="0">
                <a:solidFill>
                  <a:srgbClr val="FF0000"/>
                </a:solidFill>
                <a:latin typeface="ＭＳ 明朝" panose="02020609040205080304" pitchFamily="17" charset="-128"/>
                <a:ea typeface="ＭＳ 明朝" panose="02020609040205080304" pitchFamily="17" charset="-128"/>
              </a:rPr>
              <a:t>金</a:t>
            </a:r>
            <a:r>
              <a:rPr lang="zh-CN" altLang="en-US" dirty="0" smtClean="0">
                <a:latin typeface="ＭＳ 明朝" panose="02020609040205080304" pitchFamily="17" charset="-128"/>
                <a:ea typeface="ＭＳ 明朝" panose="02020609040205080304" pitchFamily="17" charset="-128"/>
              </a:rPr>
              <a:t>  </a:t>
            </a:r>
            <a:r>
              <a:rPr lang="en-US" altLang="zh-CN" dirty="0" smtClean="0">
                <a:latin typeface="ＭＳ 明朝" panose="02020609040205080304" pitchFamily="17" charset="-128"/>
                <a:ea typeface="ＭＳ 明朝" panose="02020609040205080304" pitchFamily="17" charset="-128"/>
              </a:rPr>
              <a:t>1954</a:t>
            </a:r>
            <a:r>
              <a:rPr lang="zh-CN" altLang="en-US" dirty="0">
                <a:latin typeface="ＭＳ 明朝" panose="02020609040205080304" pitchFamily="17" charset="-128"/>
                <a:ea typeface="ＭＳ 明朝" panose="02020609040205080304" pitchFamily="17" charset="-128"/>
              </a:rPr>
              <a:t>年开始日本政府通过文部科学省为外国留学生发放奖学金，获得此类奖学金的留学生称为“国费生”</a:t>
            </a:r>
            <a:r>
              <a:rPr lang="zh-CN" altLang="en-US" dirty="0" smtClean="0">
                <a:latin typeface="ＭＳ 明朝" panose="02020609040205080304" pitchFamily="17" charset="-128"/>
                <a:ea typeface="ＭＳ 明朝" panose="02020609040205080304" pitchFamily="17" charset="-128"/>
              </a:rPr>
              <a:t>。</a:t>
            </a:r>
            <a:r>
              <a:rPr lang="zh-CN" altLang="en-US" b="1" dirty="0" smtClean="0">
                <a:solidFill>
                  <a:srgbClr val="FF0000"/>
                </a:solidFill>
                <a:latin typeface="ＭＳ 明朝" panose="02020609040205080304" pitchFamily="17" charset="-128"/>
                <a:ea typeface="ＭＳ 明朝" panose="02020609040205080304" pitchFamily="17" charset="-128"/>
              </a:rPr>
              <a:t>每月</a:t>
            </a:r>
            <a:r>
              <a:rPr lang="en-US" altLang="zh-CN" b="1" dirty="0" smtClean="0">
                <a:solidFill>
                  <a:srgbClr val="FF0000"/>
                </a:solidFill>
                <a:latin typeface="ＭＳ 明朝" panose="02020609040205080304" pitchFamily="17" charset="-128"/>
                <a:ea typeface="ＭＳ 明朝" panose="02020609040205080304" pitchFamily="17" charset="-128"/>
              </a:rPr>
              <a:t>15</a:t>
            </a:r>
            <a:r>
              <a:rPr lang="zh-CN" altLang="en-US" b="1" dirty="0" smtClean="0">
                <a:solidFill>
                  <a:srgbClr val="FF0000"/>
                </a:solidFill>
                <a:latin typeface="ＭＳ 明朝" panose="02020609040205080304" pitchFamily="17" charset="-128"/>
                <a:ea typeface="ＭＳ 明朝" panose="02020609040205080304" pitchFamily="17" charset="-128"/>
              </a:rPr>
              <a:t>万日元，报销假期回家路费。</a:t>
            </a:r>
            <a:endParaRPr lang="en-US" altLang="zh-CN" b="1" dirty="0" smtClean="0">
              <a:solidFill>
                <a:srgbClr val="FF0000"/>
              </a:solidFill>
              <a:latin typeface="ＭＳ 明朝" panose="02020609040205080304" pitchFamily="17" charset="-128"/>
              <a:ea typeface="ＭＳ 明朝" panose="02020609040205080304" pitchFamily="17" charset="-128"/>
            </a:endParaRPr>
          </a:p>
          <a:p>
            <a:endParaRPr lang="en-US" altLang="zh-CN" dirty="0"/>
          </a:p>
          <a:p>
            <a:pPr algn="just"/>
            <a:r>
              <a:rPr lang="zh-CN" altLang="en-US" dirty="0" smtClean="0">
                <a:latin typeface="ＭＳ 明朝" panose="02020609040205080304" pitchFamily="17" charset="-128"/>
                <a:ea typeface="ＭＳ 明朝" panose="02020609040205080304" pitchFamily="17" charset="-128"/>
              </a:rPr>
              <a:t>（</a:t>
            </a:r>
            <a:r>
              <a:rPr lang="en-US" altLang="zh-CN" dirty="0">
                <a:latin typeface="ＭＳ 明朝" panose="02020609040205080304" pitchFamily="17" charset="-128"/>
                <a:ea typeface="ＭＳ 明朝" panose="02020609040205080304" pitchFamily="17" charset="-128"/>
              </a:rPr>
              <a:t>1</a:t>
            </a:r>
            <a:r>
              <a:rPr lang="zh-CN" altLang="en-US" dirty="0">
                <a:latin typeface="ＭＳ 明朝" panose="02020609040205080304" pitchFamily="17" charset="-128"/>
                <a:ea typeface="ＭＳ 明朝" panose="02020609040205080304" pitchFamily="17" charset="-128"/>
              </a:rPr>
              <a:t>）</a:t>
            </a:r>
            <a:r>
              <a:rPr lang="zh-CN" altLang="en-US" b="1" dirty="0">
                <a:solidFill>
                  <a:srgbClr val="FF0000"/>
                </a:solidFill>
                <a:latin typeface="ＭＳ 明朝" panose="02020609040205080304" pitchFamily="17" charset="-128"/>
                <a:ea typeface="ＭＳ 明朝" panose="02020609040205080304" pitchFamily="17" charset="-128"/>
              </a:rPr>
              <a:t>通过日本驻外使（领）馆申请</a:t>
            </a:r>
            <a:r>
              <a:rPr lang="zh-CN" altLang="en-US" dirty="0">
                <a:latin typeface="ＭＳ 明朝" panose="02020609040205080304" pitchFamily="17" charset="-128"/>
                <a:ea typeface="ＭＳ 明朝" panose="02020609040205080304" pitchFamily="17" charset="-128"/>
              </a:rPr>
              <a:t>日本驻外使（领）</a:t>
            </a:r>
            <a:r>
              <a:rPr lang="zh-CN" altLang="en-US" dirty="0" smtClean="0">
                <a:latin typeface="ＭＳ 明朝" panose="02020609040205080304" pitchFamily="17" charset="-128"/>
                <a:ea typeface="ＭＳ 明朝" panose="02020609040205080304" pitchFamily="17" charset="-128"/>
              </a:rPr>
              <a:t>馆在驻在我国</a:t>
            </a:r>
            <a:r>
              <a:rPr lang="zh-CN" altLang="en-US" dirty="0">
                <a:latin typeface="ＭＳ 明朝" panose="02020609040205080304" pitchFamily="17" charset="-128"/>
                <a:ea typeface="ＭＳ 明朝" panose="02020609040205080304" pitchFamily="17" charset="-128"/>
              </a:rPr>
              <a:t>政府的密切配合下，首先对申请者进行书面材料审核、面试和必要的笔试，初选合格者，由日本驻外使（领）馆向日本文部科学省推荐，然后文部科学省听取选考委员会的意见，在与接受学校协商的基础上，最后决定合格者</a:t>
            </a:r>
            <a:r>
              <a:rPr lang="zh-CN" altLang="en-US" dirty="0" smtClean="0">
                <a:latin typeface="ＭＳ 明朝" panose="02020609040205080304" pitchFamily="17" charset="-128"/>
                <a:ea typeface="ＭＳ 明朝" panose="02020609040205080304" pitchFamily="17" charset="-128"/>
              </a:rPr>
              <a:t>。</a:t>
            </a:r>
            <a:endParaRPr lang="en-US" altLang="zh-CN" dirty="0" smtClean="0">
              <a:latin typeface="ＭＳ 明朝" panose="02020609040205080304" pitchFamily="17" charset="-128"/>
              <a:ea typeface="ＭＳ 明朝" panose="02020609040205080304" pitchFamily="17" charset="-128"/>
            </a:endParaRPr>
          </a:p>
          <a:p>
            <a:endParaRPr lang="en-US" altLang="zh-CN" dirty="0" smtClean="0"/>
          </a:p>
          <a:p>
            <a:r>
              <a:rPr lang="zh-CN" altLang="en-US" dirty="0" smtClean="0"/>
              <a:t>（</a:t>
            </a:r>
            <a:r>
              <a:rPr lang="en-US" altLang="zh-CN" dirty="0" smtClean="0"/>
              <a:t>2</a:t>
            </a:r>
            <a:r>
              <a:rPr lang="zh-CN" altLang="en-US" dirty="0" smtClean="0"/>
              <a:t>）</a:t>
            </a:r>
            <a:r>
              <a:rPr lang="zh-CN" altLang="en-US" b="1" dirty="0">
                <a:solidFill>
                  <a:srgbClr val="FF0000"/>
                </a:solidFill>
              </a:rPr>
              <a:t>通过</a:t>
            </a:r>
            <a:r>
              <a:rPr lang="zh-CN" altLang="en-US" b="1" dirty="0" smtClean="0">
                <a:solidFill>
                  <a:srgbClr val="FF0000"/>
                </a:solidFill>
              </a:rPr>
              <a:t>日本的大学申请</a:t>
            </a:r>
            <a:endParaRPr lang="en-US" altLang="zh-CN" b="1" dirty="0" smtClean="0">
              <a:solidFill>
                <a:srgbClr val="FF0000"/>
              </a:solidFill>
            </a:endParaRPr>
          </a:p>
          <a:p>
            <a:r>
              <a:rPr lang="zh-CN" altLang="en-US" dirty="0"/>
              <a:t> </a:t>
            </a:r>
            <a:r>
              <a:rPr lang="zh-CN" altLang="en-US" dirty="0" smtClean="0"/>
              <a:t>       </a:t>
            </a:r>
            <a:r>
              <a:rPr lang="en-US" altLang="zh-CN" dirty="0" smtClean="0"/>
              <a:t>a</a:t>
            </a:r>
            <a:r>
              <a:rPr lang="en-US" altLang="zh-CN" dirty="0"/>
              <a:t>.</a:t>
            </a:r>
            <a:r>
              <a:rPr lang="zh-CN" altLang="en-US" dirty="0" smtClean="0"/>
              <a:t>日本的大学推荐。日本的大学根据</a:t>
            </a:r>
            <a:r>
              <a:rPr lang="zh-CN" altLang="en-US" dirty="0"/>
              <a:t>与国外大学之间的交流协议，对准备到日本留学并申请奖学金的学生进行审核，然后向文部科学省推荐，文部科学省听取选考委员会的意见后决定合格者</a:t>
            </a:r>
            <a:r>
              <a:rPr lang="zh-CN" altLang="en-US" dirty="0" smtClean="0"/>
              <a:t>。</a:t>
            </a:r>
            <a:endParaRPr lang="en-US" altLang="zh-CN" dirty="0" smtClean="0"/>
          </a:p>
          <a:p>
            <a:r>
              <a:rPr lang="zh-CN" altLang="en-US" dirty="0"/>
              <a:t> </a:t>
            </a:r>
            <a:r>
              <a:rPr lang="zh-CN" altLang="en-US" dirty="0" smtClean="0"/>
              <a:t>       </a:t>
            </a:r>
            <a:r>
              <a:rPr lang="en-US" altLang="zh-CN" dirty="0" smtClean="0"/>
              <a:t>b</a:t>
            </a:r>
            <a:r>
              <a:rPr lang="en-US" altLang="zh-CN" dirty="0"/>
              <a:t>.</a:t>
            </a:r>
            <a:r>
              <a:rPr lang="zh-CN" altLang="en-US" dirty="0"/>
              <a:t>在日本的大学学习期间申请一般在日本的大学学习的本科后期课程生及</a:t>
            </a:r>
            <a:r>
              <a:rPr lang="zh-CN" altLang="en-US" dirty="0" smtClean="0"/>
              <a:t>大学院   修士课</a:t>
            </a:r>
            <a:r>
              <a:rPr lang="zh-CN" altLang="en-US" dirty="0"/>
              <a:t>程生、博士课程生均可申请，经过必要的考核后，从中选拔一定数额的学业优秀者给予文部科学省奖金。关于申请的时间、提交的材料及办理手续等详细情况可</a:t>
            </a:r>
            <a:r>
              <a:rPr lang="zh-CN" altLang="en-US" dirty="0" smtClean="0"/>
              <a:t>向   学校有关方面询问</a:t>
            </a:r>
            <a:r>
              <a:rPr lang="zh-CN" altLang="en-US" dirty="0"/>
              <a:t>。</a:t>
            </a:r>
            <a:endParaRPr lang="ja-JP" altLang="en-US" dirty="0"/>
          </a:p>
        </p:txBody>
      </p:sp>
    </p:spTree>
    <p:extLst>
      <p:ext uri="{BB962C8B-B14F-4D97-AF65-F5344CB8AC3E}">
        <p14:creationId xmlns:p14="http://schemas.microsoft.com/office/powerpoint/2010/main" val="208303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9900"/>
        </a:solidFill>
        <a:ln>
          <a:noFill/>
        </a:ln>
      </a:spPr>
      <a:bodyPr rtlCol="0" anchor="ctr"/>
      <a:lstStyle>
        <a:defPPr algn="ctr">
          <a:defRPr kumimoji="1" sz="2400" b="1" dirty="0" smtClean="0">
            <a:solidFill>
              <a:schemeClr val="tx1"/>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2000</TotalTime>
  <Words>1800</Words>
  <Application>Microsoft Office PowerPoint</Application>
  <PresentationFormat>On-screen Show (4:3)</PresentationFormat>
  <Paragraphs>114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テーマ</vt:lpstr>
      <vt:lpstr>读万卷书 行万里路</vt:lpstr>
      <vt:lpstr>学习经历</vt:lpstr>
      <vt:lpstr>PowerPoint Presentation</vt:lpstr>
      <vt:lpstr>冈山大学</vt:lpstr>
      <vt:lpstr>申请过程</vt:lpstr>
      <vt:lpstr>留学日本？</vt:lpstr>
      <vt:lpstr>留学费用</vt:lpstr>
      <vt:lpstr>PowerPoint Presentation</vt:lpstr>
      <vt:lpstr>奖学金</vt:lpstr>
      <vt:lpstr>PowerPoint Presentation</vt:lpstr>
      <vt:lpstr>兼职工作</vt:lpstr>
      <vt:lpstr>学习生活</vt:lpstr>
      <vt:lpstr>PowerPoint Presentation</vt:lpstr>
      <vt:lpstr>学习生活</vt:lpstr>
      <vt:lpstr>外语学习</vt:lpstr>
      <vt:lpstr>PowerPoint Presentation</vt:lpstr>
      <vt:lpstr>PowerPoint Presentation</vt:lpstr>
      <vt:lpstr>PowerPoint Presentation</vt:lpstr>
      <vt:lpstr>PowerPoint Presentation</vt:lpstr>
      <vt:lpstr>PowerPoint Presentation</vt:lpstr>
      <vt:lpstr>PowerPoint Presentation</vt:lpstr>
      <vt:lpstr>业余生活</vt:lpstr>
      <vt:lpstr>冈山后乐园</vt:lpstr>
      <vt:lpstr>赏樱花</vt:lpstr>
      <vt:lpstr>赏樱花</vt:lpstr>
      <vt:lpstr>赏樱花</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读万卷书不如行万里路</dc:title>
  <dc:creator>Hao huifang</dc:creator>
  <cp:lastModifiedBy>User</cp:lastModifiedBy>
  <cp:revision>141</cp:revision>
  <dcterms:created xsi:type="dcterms:W3CDTF">2014-05-29T04:20:55Z</dcterms:created>
  <dcterms:modified xsi:type="dcterms:W3CDTF">2014-06-10T07:34:07Z</dcterms:modified>
</cp:coreProperties>
</file>