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5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网</a:t>
            </a:r>
            <a:r>
              <a:rPr lang="zh-CN" altLang="en-US" dirty="0" smtClean="0"/>
              <a:t>上英语学习资源</a:t>
            </a:r>
            <a:endParaRPr lang="zh-CN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1. </a:t>
            </a:r>
            <a:r>
              <a:rPr lang="zh-CN" altLang="en-US" dirty="0" smtClean="0"/>
              <a:t>可可英语网（想要的资源基本都可以找到， 免费）</a:t>
            </a:r>
            <a:endParaRPr lang="en-US" altLang="zh-CN" dirty="0" smtClean="0"/>
          </a:p>
          <a:p>
            <a:r>
              <a:rPr lang="en-US" altLang="zh-CN" dirty="0" smtClean="0"/>
              <a:t>2. 51VOA</a:t>
            </a:r>
            <a:r>
              <a:rPr lang="zh-CN" altLang="en-US" dirty="0" smtClean="0"/>
              <a:t>（各种内容的新闻听力）</a:t>
            </a:r>
            <a:endParaRPr lang="en-US" altLang="zh-CN" dirty="0" smtClean="0"/>
          </a:p>
          <a:p>
            <a:r>
              <a:rPr lang="en-US" altLang="zh-CN" dirty="0" smtClean="0"/>
              <a:t>3. </a:t>
            </a:r>
            <a:r>
              <a:rPr lang="zh-CN" altLang="en-US" dirty="0" smtClean="0"/>
              <a:t>在线英语听力室（有完整的英语教程）</a:t>
            </a:r>
            <a:endParaRPr lang="en-US" altLang="zh-CN" dirty="0" smtClean="0"/>
          </a:p>
          <a:p>
            <a:r>
              <a:rPr lang="en-US" altLang="zh-CN" dirty="0" smtClean="0"/>
              <a:t>4. </a:t>
            </a:r>
            <a:r>
              <a:rPr lang="zh-CN" altLang="en-US" dirty="0" smtClean="0"/>
              <a:t>北外网课（</a:t>
            </a:r>
            <a:r>
              <a:rPr lang="en-US" altLang="zh-CN" dirty="0" smtClean="0"/>
              <a:t>14</a:t>
            </a:r>
            <a:r>
              <a:rPr lang="zh-CN" altLang="en-US" dirty="0" smtClean="0"/>
              <a:t>种语言课程， 需要付费）</a:t>
            </a:r>
            <a:endParaRPr lang="en-US" altLang="zh-CN" dirty="0" smtClean="0"/>
          </a:p>
          <a:p>
            <a:r>
              <a:rPr lang="en-US" altLang="zh-CN" dirty="0" smtClean="0"/>
              <a:t>5. China Daily</a:t>
            </a:r>
          </a:p>
          <a:p>
            <a:r>
              <a:rPr lang="en-US" altLang="zh-CN" dirty="0" smtClean="0"/>
              <a:t>6. BBC News</a:t>
            </a:r>
          </a:p>
          <a:p>
            <a:r>
              <a:rPr lang="en-US" altLang="zh-CN" dirty="0" smtClean="0"/>
              <a:t>7. TED</a:t>
            </a:r>
            <a:r>
              <a:rPr lang="zh-CN" altLang="en-US" smtClean="0"/>
              <a:t>演讲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61355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网上英语学习资源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网上英语学习资源</dc:title>
  <dc:creator/>
  <cp:lastModifiedBy>User</cp:lastModifiedBy>
  <cp:revision>1</cp:revision>
  <dcterms:created xsi:type="dcterms:W3CDTF">2006-08-16T00:00:00Z</dcterms:created>
  <dcterms:modified xsi:type="dcterms:W3CDTF">2014-10-17T02:22:20Z</dcterms:modified>
</cp:coreProperties>
</file>