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308" r:id="rId2"/>
    <p:sldId id="309" r:id="rId3"/>
    <p:sldId id="311" r:id="rId4"/>
    <p:sldId id="264" r:id="rId5"/>
    <p:sldId id="266" r:id="rId6"/>
    <p:sldId id="288" r:id="rId7"/>
    <p:sldId id="310" r:id="rId8"/>
    <p:sldId id="307" r:id="rId9"/>
    <p:sldId id="293" r:id="rId10"/>
    <p:sldId id="289" r:id="rId11"/>
    <p:sldId id="269" r:id="rId12"/>
    <p:sldId id="290" r:id="rId13"/>
    <p:sldId id="292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8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FAAEE-5A21-41F4-A4E6-E2FD2B28004A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4E7E-8F1B-4645-ACFF-CEB26C9701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353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D07CB-0981-4F32-8B66-437B3022640E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10AD3-6C42-4A3D-BDE1-1AFDE74702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5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D556E7-57A1-4624-8223-537DFA8FAB3B}" type="datetimeFigureOut">
              <a:rPr lang="zh-CN" altLang="en-US" smtClean="0"/>
              <a:pPr/>
              <a:t>2014-10-15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1BB77F-CDDD-4024-81B4-0E236B276F9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ybwwu@hot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梦想并不遥远系列讲座（二）</a:t>
            </a:r>
            <a:r>
              <a:rPr lang="en-US" altLang="zh-CN" dirty="0" smtClean="0"/>
              <a:t>--</a:t>
            </a:r>
            <a:r>
              <a:rPr lang="zh-CN" altLang="en-US" dirty="0" smtClean="0"/>
              <a:t>英语学习及出国留学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4536504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主讲人：武轶冰（加拿大）内蒙古大学外国语学院外籍教师</a:t>
            </a:r>
            <a:r>
              <a:rPr lang="zh-CN" altLang="en-US" sz="4400" dirty="0"/>
              <a:t>，</a:t>
            </a:r>
            <a:r>
              <a:rPr lang="zh-CN" altLang="en-US" sz="4400" dirty="0" smtClean="0"/>
              <a:t>国外工作生活</a:t>
            </a:r>
            <a:r>
              <a:rPr lang="en-US" altLang="zh-CN" sz="4400" dirty="0" smtClean="0"/>
              <a:t>18</a:t>
            </a:r>
            <a:r>
              <a:rPr lang="zh-CN" altLang="en-US" sz="4400" dirty="0" smtClean="0"/>
              <a:t>年</a:t>
            </a:r>
            <a:endParaRPr lang="en-US" altLang="zh-CN" sz="4400" dirty="0" smtClean="0"/>
          </a:p>
          <a:p>
            <a:pPr algn="ctr"/>
            <a:r>
              <a:rPr lang="zh-CN" altLang="en-US" sz="4400" dirty="0"/>
              <a:t>联</a:t>
            </a:r>
            <a:r>
              <a:rPr lang="zh-CN" altLang="en-US" sz="4400" dirty="0" smtClean="0"/>
              <a:t>系方式：</a:t>
            </a:r>
            <a:r>
              <a:rPr lang="en-US" altLang="zh-CN" sz="4400" dirty="0" smtClean="0">
                <a:hlinkClick r:id="rId2"/>
              </a:rPr>
              <a:t>nybwwu@hotmail.com</a:t>
            </a:r>
            <a:endParaRPr lang="en-US" altLang="zh-CN" sz="4400" dirty="0" smtClean="0"/>
          </a:p>
          <a:p>
            <a:pPr algn="ctr"/>
            <a:endParaRPr lang="en-US" altLang="zh-CN" sz="4400" dirty="0" smtClean="0"/>
          </a:p>
          <a:p>
            <a:pPr algn="ctr"/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val="194686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ina\Desktop\university-of-toro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88832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00506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 University of Toronto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72892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泰晤士高等教育</a:t>
            </a:r>
            <a:r>
              <a:rPr lang="en-US" altLang="zh-CN" sz="2400" dirty="0"/>
              <a:t>2012</a:t>
            </a:r>
            <a:r>
              <a:rPr lang="zh-CN" altLang="en-US" sz="2400" dirty="0"/>
              <a:t>年的世界大学排名：</a:t>
            </a:r>
            <a:endParaRPr lang="en-US" altLang="zh-CN" sz="2400" dirty="0"/>
          </a:p>
          <a:p>
            <a:r>
              <a:rPr lang="zh-CN" altLang="en-US" sz="2400" dirty="0"/>
              <a:t>全球</a:t>
            </a:r>
            <a:r>
              <a:rPr lang="zh-CN" altLang="en-US" sz="2400" dirty="0" smtClean="0"/>
              <a:t>第</a:t>
            </a:r>
            <a:r>
              <a:rPr lang="en-US" altLang="zh-CN" sz="2400" dirty="0" smtClean="0"/>
              <a:t>19. </a:t>
            </a:r>
            <a:r>
              <a:rPr lang="zh-CN" altLang="en-US" sz="2400" dirty="0"/>
              <a:t>加拿大</a:t>
            </a:r>
            <a:r>
              <a:rPr lang="zh-CN" altLang="en-US" sz="2400" dirty="0" smtClean="0"/>
              <a:t>第</a:t>
            </a:r>
            <a:r>
              <a:rPr lang="en-US" altLang="zh-CN" sz="2400" dirty="0" smtClean="0"/>
              <a:t>1.</a:t>
            </a:r>
          </a:p>
          <a:p>
            <a:endParaRPr lang="en-US" altLang="zh-CN" sz="2400" dirty="0" smtClean="0"/>
          </a:p>
          <a:p>
            <a:r>
              <a:rPr lang="en-US" altLang="zh-CN" sz="2400" dirty="0"/>
              <a:t>IELTS: 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分</a:t>
            </a:r>
            <a:r>
              <a:rPr lang="en-US" altLang="zh-CN" sz="2400" dirty="0" smtClean="0"/>
              <a:t>        TOEFL: 100</a:t>
            </a:r>
            <a:endParaRPr lang="en-US" altLang="zh-CN" sz="2400" dirty="0"/>
          </a:p>
        </p:txBody>
      </p:sp>
      <p:pic>
        <p:nvPicPr>
          <p:cNvPr id="2052" name="Picture 4" descr="C:\Users\china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592288" cy="24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na\Desktop\UBC_Rose_Gar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0443"/>
            <a:ext cx="3653432" cy="27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ina\Desktop\20121122093511548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653432" cy="27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ina\Desktop\t01fa595e00828e80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26" y="3715890"/>
            <a:ext cx="4305992" cy="27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4496" y="6218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University of British Columbia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74974" y="1268760"/>
            <a:ext cx="4682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/>
          </a:p>
          <a:p>
            <a:r>
              <a:rPr lang="zh-CN" altLang="en-US" sz="2000" dirty="0" smtClean="0"/>
              <a:t>泰晤士</a:t>
            </a:r>
            <a:r>
              <a:rPr lang="zh-CN" altLang="en-US" sz="2000" dirty="0"/>
              <a:t>高等教育</a:t>
            </a:r>
            <a:r>
              <a:rPr lang="en-US" altLang="zh-CN" sz="2000" dirty="0"/>
              <a:t>2012</a:t>
            </a:r>
            <a:r>
              <a:rPr lang="zh-CN" altLang="en-US" sz="2000" dirty="0"/>
              <a:t>年的世界大学</a:t>
            </a:r>
            <a:r>
              <a:rPr lang="zh-CN" altLang="en-US" sz="2000" dirty="0" smtClean="0"/>
              <a:t>排名：</a:t>
            </a:r>
            <a:endParaRPr lang="en-US" altLang="zh-CN" sz="2000" dirty="0" smtClean="0"/>
          </a:p>
          <a:p>
            <a:r>
              <a:rPr lang="zh-CN" altLang="en-US" sz="2000" dirty="0" smtClean="0"/>
              <a:t>全球第</a:t>
            </a:r>
            <a:r>
              <a:rPr lang="en-US" altLang="zh-CN" sz="2000" dirty="0" smtClean="0"/>
              <a:t>22. </a:t>
            </a:r>
            <a:r>
              <a:rPr lang="zh-CN" altLang="en-US" sz="2000" dirty="0" smtClean="0"/>
              <a:t>加拿大第</a:t>
            </a:r>
            <a:r>
              <a:rPr lang="en-US" altLang="zh-CN" sz="2000" dirty="0" smtClean="0"/>
              <a:t>2.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IELTS: 6.5</a:t>
            </a:r>
            <a:r>
              <a:rPr lang="zh-CN" altLang="en-US" sz="2000" dirty="0" smtClean="0"/>
              <a:t>分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每个</a:t>
            </a:r>
            <a:r>
              <a:rPr lang="zh-CN" altLang="en-US" sz="2000" dirty="0"/>
              <a:t>单科不能低于</a:t>
            </a:r>
            <a:r>
              <a:rPr lang="en-US" altLang="zh-CN" sz="2000" dirty="0" smtClean="0"/>
              <a:t>6.0</a:t>
            </a:r>
            <a:endParaRPr lang="en-US" altLang="zh-CN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122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china\Desktop\图片1_meitu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00" y="347285"/>
            <a:ext cx="4084500" cy="30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china\Desktop\47802764_2_meitu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9536"/>
            <a:ext cx="4038700" cy="32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china\Desktop\47802764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7127"/>
            <a:ext cx="4047320" cy="30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642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Concordia University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雅</a:t>
            </a:r>
            <a:r>
              <a:rPr lang="zh-CN" altLang="en-US" sz="2400" dirty="0" smtClean="0"/>
              <a:t>思成绩： </a:t>
            </a:r>
            <a:r>
              <a:rPr lang="en-US" altLang="zh-CN" sz="2400" dirty="0" smtClean="0"/>
              <a:t>6.5</a:t>
            </a:r>
          </a:p>
          <a:p>
            <a:r>
              <a:rPr lang="zh-CN" altLang="en-US" sz="2400" dirty="0" smtClean="0"/>
              <a:t>托福成绩：</a:t>
            </a:r>
            <a:r>
              <a:rPr lang="en-US" altLang="zh-CN" sz="2400" dirty="0" smtClean="0"/>
              <a:t>75</a:t>
            </a: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参考学费：</a:t>
            </a:r>
            <a:r>
              <a:rPr lang="en-US" altLang="zh-CN" sz="2400" dirty="0" smtClean="0"/>
              <a:t>15722</a:t>
            </a:r>
            <a:r>
              <a:rPr lang="zh-CN" altLang="en-US" sz="2400" dirty="0" smtClean="0"/>
              <a:t>加元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年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07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hina\Desktop\2013070213304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5283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hina\Desktop\2013080214163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5283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hina\Desktop\2013071111560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77341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Brock University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162880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雅</a:t>
            </a:r>
            <a:r>
              <a:rPr lang="zh-CN" altLang="en-US" sz="2400" dirty="0" smtClean="0"/>
              <a:t>思成绩：各部分不得低于</a:t>
            </a:r>
            <a:r>
              <a:rPr lang="en-US" altLang="zh-CN" sz="2400" dirty="0" smtClean="0"/>
              <a:t>6.5</a:t>
            </a:r>
          </a:p>
          <a:p>
            <a:r>
              <a:rPr lang="zh-CN" altLang="en-US" sz="2400" dirty="0" smtClean="0"/>
              <a:t>托福成绩：</a:t>
            </a:r>
            <a:r>
              <a:rPr lang="en-US" altLang="zh-CN" sz="2400" dirty="0" smtClean="0"/>
              <a:t>80</a:t>
            </a:r>
          </a:p>
          <a:p>
            <a:endParaRPr lang="en-US" altLang="zh-CN" sz="2400" dirty="0"/>
          </a:p>
          <a:p>
            <a:r>
              <a:rPr lang="zh-CN" altLang="en-US" sz="2400" dirty="0" smtClean="0"/>
              <a:t>参考学费：</a:t>
            </a:r>
            <a:r>
              <a:rPr lang="en-US" altLang="zh-CN" sz="2400" dirty="0" smtClean="0"/>
              <a:t>13612</a:t>
            </a:r>
            <a:r>
              <a:rPr lang="zh-CN" altLang="en-US" sz="2400" dirty="0" smtClean="0"/>
              <a:t>加元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年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94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8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Living Cost in Toronto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891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ina\Desktop\20140906_140210_meit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7975" y="-713041"/>
            <a:ext cx="14839950" cy="75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ina\Desktop\PIC_20140220_154732_FBE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448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ina\Desktop\PIC_20140220_154722_1BA_M_meitu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zh-CN" altLang="en-US" sz="6600" dirty="0" smtClean="0"/>
              <a:t>托福和雅思比较</a:t>
            </a:r>
            <a:endParaRPr lang="zh-CN" altLang="en-US" sz="6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2672" y="1124744"/>
            <a:ext cx="3822192" cy="639762"/>
          </a:xfrm>
        </p:spPr>
        <p:txBody>
          <a:bodyPr>
            <a:noAutofit/>
          </a:bodyPr>
          <a:lstStyle/>
          <a:p>
            <a:r>
              <a:rPr lang="zh-CN" altLang="en-US" sz="3600" dirty="0" smtClean="0"/>
              <a:t>托福</a:t>
            </a:r>
            <a:endParaRPr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45" y="2420888"/>
            <a:ext cx="3816424" cy="403244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Reading: </a:t>
            </a:r>
            <a:r>
              <a:rPr lang="en-US" altLang="zh-CN" dirty="0"/>
              <a:t>60 </a:t>
            </a:r>
            <a:r>
              <a:rPr lang="en-US" altLang="zh-CN" dirty="0" smtClean="0"/>
              <a:t>min     3 sections.</a:t>
            </a:r>
          </a:p>
          <a:p>
            <a:pPr marL="0" indent="0">
              <a:buNone/>
            </a:pPr>
            <a:r>
              <a:rPr lang="en-US" altLang="zh-CN" dirty="0" smtClean="0"/>
              <a:t>     36-40 questions</a:t>
            </a:r>
          </a:p>
          <a:p>
            <a:pPr marL="0" indent="0">
              <a:buNone/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宋体"/>
                <a:ea typeface="宋体"/>
              </a:rPr>
              <a:t>＊</a:t>
            </a:r>
            <a:r>
              <a:rPr lang="zh-CN" altLang="en-US" sz="1400" dirty="0" smtClean="0">
                <a:solidFill>
                  <a:schemeClr val="bg2">
                    <a:lumMod val="75000"/>
                  </a:schemeClr>
                </a:solidFill>
                <a:latin typeface="宋体"/>
                <a:ea typeface="宋体"/>
              </a:rPr>
              <a:t>  </a:t>
            </a:r>
            <a:r>
              <a:rPr lang="en-US" altLang="zh-CN" dirty="0"/>
              <a:t>Listening:  50 min</a:t>
            </a:r>
            <a:r>
              <a:rPr lang="en-US" altLang="zh-CN" dirty="0" smtClean="0"/>
              <a:t>.                     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2 conversations      4 lectures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34 questions</a:t>
            </a:r>
          </a:p>
          <a:p>
            <a:pPr marL="0" indent="0">
              <a:buNone/>
            </a:pPr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latin typeface="宋体"/>
                <a:ea typeface="宋体"/>
              </a:rPr>
              <a:t>＊</a:t>
            </a: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宋体"/>
                <a:ea typeface="宋体"/>
              </a:rPr>
              <a:t> </a:t>
            </a:r>
            <a:r>
              <a:rPr lang="en-US" altLang="zh-CN" dirty="0"/>
              <a:t>Speaking</a:t>
            </a:r>
            <a:r>
              <a:rPr lang="en-US" altLang="zh-CN" dirty="0" smtClean="0"/>
              <a:t>: 20 min.   6 questions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2 </a:t>
            </a:r>
            <a:r>
              <a:rPr lang="en-US" altLang="zh-CN" dirty="0"/>
              <a:t>independent </a:t>
            </a:r>
            <a:r>
              <a:rPr lang="en-US" altLang="zh-CN" dirty="0" smtClean="0"/>
              <a:t>tasks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4 integrated-skills tasks	</a:t>
            </a:r>
          </a:p>
          <a:p>
            <a:pPr marL="0" indent="0">
              <a:buNone/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宋体"/>
                <a:ea typeface="宋体"/>
              </a:rPr>
              <a:t>＊ </a:t>
            </a:r>
            <a:r>
              <a:rPr lang="en-US" altLang="zh-CN" dirty="0"/>
              <a:t>Writing: 60min.        </a:t>
            </a:r>
            <a:r>
              <a:rPr lang="en-US" altLang="zh-CN" dirty="0" smtClean="0"/>
              <a:t>2 questions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1 integrated-skills task  150-225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1 independent task        250-300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6016" y="1124744"/>
            <a:ext cx="3822192" cy="639762"/>
          </a:xfrm>
        </p:spPr>
        <p:txBody>
          <a:bodyPr>
            <a:noAutofit/>
          </a:bodyPr>
          <a:lstStyle/>
          <a:p>
            <a:r>
              <a:rPr lang="zh-CN" altLang="en-US" sz="3600" dirty="0" smtClean="0"/>
              <a:t>雅思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499992" y="2366040"/>
            <a:ext cx="4248471" cy="41593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Reading: </a:t>
            </a:r>
            <a:r>
              <a:rPr lang="en-US" altLang="zh-CN" dirty="0"/>
              <a:t>60 min. </a:t>
            </a:r>
            <a:r>
              <a:rPr lang="en-US" altLang="zh-CN" dirty="0" smtClean="0"/>
              <a:t>      3 sections     40 questions</a:t>
            </a:r>
          </a:p>
          <a:p>
            <a:r>
              <a:rPr lang="en-US" altLang="zh-CN" dirty="0" smtClean="0"/>
              <a:t>Listening: 30min.      4 sections</a:t>
            </a:r>
          </a:p>
          <a:p>
            <a:pPr marL="0" indent="0">
              <a:buNone/>
            </a:pPr>
            <a:r>
              <a:rPr lang="en-US" altLang="zh-CN" dirty="0" smtClean="0"/>
              <a:t>     40 questions</a:t>
            </a:r>
          </a:p>
          <a:p>
            <a:pPr marL="0" indent="0">
              <a:buNone/>
            </a:pPr>
            <a:r>
              <a:rPr lang="zh-CN" altLang="en-US" sz="1400" b="1" dirty="0" smtClean="0">
                <a:solidFill>
                  <a:schemeClr val="bg2">
                    <a:lumMod val="75000"/>
                  </a:schemeClr>
                </a:solidFill>
                <a:latin typeface="宋体"/>
                <a:ea typeface="宋体"/>
              </a:rPr>
              <a:t>＊  </a:t>
            </a:r>
            <a:r>
              <a:rPr lang="en-US" altLang="zh-CN" dirty="0" smtClean="0"/>
              <a:t>Speaking</a:t>
            </a:r>
            <a:r>
              <a:rPr lang="en-US" altLang="zh-CN" dirty="0"/>
              <a:t>:  14 min. </a:t>
            </a:r>
            <a:r>
              <a:rPr lang="en-US" altLang="zh-CN" dirty="0" smtClean="0"/>
              <a:t>    3 sections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: Introduce yourself  and  answer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questions about  yourself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: Talk on a particular  topic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: Discuss more issues in part 2</a:t>
            </a:r>
          </a:p>
          <a:p>
            <a:pPr marL="0" indent="0">
              <a:buNone/>
            </a:pPr>
            <a:r>
              <a:rPr lang="zh-CN" altLang="en-US" sz="1400" dirty="0" smtClean="0">
                <a:solidFill>
                  <a:schemeClr val="bg2">
                    <a:lumMod val="75000"/>
                  </a:schemeClr>
                </a:solidFill>
                <a:latin typeface="宋体"/>
                <a:ea typeface="宋体"/>
              </a:rPr>
              <a:t>＊ </a:t>
            </a:r>
            <a:r>
              <a:rPr lang="en-US" altLang="zh-CN" dirty="0" smtClean="0"/>
              <a:t>Writing</a:t>
            </a:r>
            <a:r>
              <a:rPr lang="en-US" altLang="zh-CN" dirty="0"/>
              <a:t>: 60 min.   </a:t>
            </a:r>
            <a:r>
              <a:rPr lang="en-US" altLang="zh-CN" dirty="0" smtClean="0"/>
              <a:t>       2 sections    </a:t>
            </a:r>
          </a:p>
          <a:p>
            <a:pPr marL="0" indent="0">
              <a:buNone/>
            </a:pPr>
            <a:r>
              <a:rPr lang="en-US" altLang="zh-CN" dirty="0" smtClean="0"/>
              <a:t>     Part 1: 150 words  Part 2: 250 words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9496" y="170254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总分：</a:t>
            </a:r>
            <a:r>
              <a:rPr lang="en-US" altLang="zh-CN" dirty="0"/>
              <a:t>9</a:t>
            </a:r>
            <a:r>
              <a:rPr lang="zh-CN" altLang="en-US" dirty="0"/>
              <a:t>分</a:t>
            </a:r>
            <a:r>
              <a:rPr lang="en-US" altLang="zh-CN" dirty="0"/>
              <a:t> </a:t>
            </a:r>
          </a:p>
          <a:p>
            <a:r>
              <a:rPr lang="zh-CN" altLang="en-US" dirty="0"/>
              <a:t>考试时间： </a:t>
            </a:r>
            <a:r>
              <a:rPr lang="en-US" altLang="zh-CN" dirty="0"/>
              <a:t>2</a:t>
            </a:r>
            <a:r>
              <a:rPr lang="zh-CN" altLang="en-US" dirty="0"/>
              <a:t>小时</a:t>
            </a:r>
            <a:r>
              <a:rPr lang="en-US" altLang="zh-CN" dirty="0"/>
              <a:t>44</a:t>
            </a:r>
            <a:r>
              <a:rPr lang="zh-CN" altLang="en-US" dirty="0" smtClean="0"/>
              <a:t>分钟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7376" y="171970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总分：</a:t>
            </a:r>
            <a:r>
              <a:rPr lang="en-US" altLang="zh-CN" dirty="0" smtClean="0"/>
              <a:t>120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zh-CN" altLang="en-US" dirty="0" smtClean="0"/>
              <a:t>考试时间：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小时</a:t>
            </a:r>
            <a:r>
              <a:rPr lang="en-US" altLang="zh-CN" dirty="0" smtClean="0"/>
              <a:t>70</a:t>
            </a:r>
            <a:r>
              <a:rPr lang="zh-CN" altLang="en-US" dirty="0" smtClean="0"/>
              <a:t>分钟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286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128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Nobody can go back and start a new beginning, but anyone can start today and make a new ending.</a:t>
            </a:r>
          </a:p>
          <a:p>
            <a:r>
              <a:rPr lang="zh-CN" altLang="en-US" sz="4800" dirty="0" smtClean="0"/>
              <a:t>没有人能回到过去重新开始，但你可以从今天开始创造一个新的结局。</a:t>
            </a:r>
            <a:endParaRPr lang="en-US" altLang="zh-CN" sz="4800" dirty="0" smtClean="0"/>
          </a:p>
          <a:p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163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zh-CN" altLang="zh-CN" dirty="0"/>
              <a:t>第十六届“外研社”亚马逊杯“全国大学生英语辩论赛呼市地区一等奖</a:t>
            </a:r>
            <a:endParaRPr lang="en-US" altLang="zh-CN" dirty="0"/>
          </a:p>
          <a:p>
            <a:pPr lvl="0"/>
            <a:r>
              <a:rPr lang="zh-CN" altLang="en-US" sz="1600" dirty="0"/>
              <a:t>时间：</a:t>
            </a:r>
            <a:r>
              <a:rPr lang="en-US" altLang="zh-CN" sz="1600" dirty="0"/>
              <a:t>May 2012</a:t>
            </a:r>
          </a:p>
          <a:p>
            <a:pPr lvl="0"/>
            <a:r>
              <a:rPr lang="zh-CN" altLang="en-US" sz="1600" dirty="0"/>
              <a:t>地点：呼和浩特职业学</a:t>
            </a:r>
            <a:r>
              <a:rPr lang="zh-CN" altLang="en-US" sz="1600" dirty="0" smtClean="0"/>
              <a:t>院</a:t>
            </a:r>
            <a:endParaRPr lang="en-US" altLang="zh-CN" sz="1600" dirty="0" smtClean="0"/>
          </a:p>
          <a:p>
            <a:pPr lvl="0"/>
            <a:endParaRPr lang="en-US" altLang="zh-CN" sz="1600" dirty="0"/>
          </a:p>
          <a:p>
            <a:pPr lvl="0" algn="ctr"/>
            <a:r>
              <a:rPr lang="zh-CN" altLang="zh-CN" dirty="0"/>
              <a:t>第十六届“外研社”亚马逊杯“全国大学生英语辩论赛华北区二等奖及“最佳新校奖”</a:t>
            </a:r>
            <a:endParaRPr lang="en-US" altLang="zh-CN" dirty="0"/>
          </a:p>
          <a:p>
            <a:pPr lvl="0"/>
            <a:r>
              <a:rPr lang="zh-CN" altLang="en-US" sz="1600" dirty="0"/>
              <a:t>时间：</a:t>
            </a:r>
            <a:r>
              <a:rPr lang="en-US" altLang="zh-CN" sz="1600" dirty="0"/>
              <a:t>Jun. 2012 </a:t>
            </a:r>
          </a:p>
          <a:p>
            <a:pPr lvl="0"/>
            <a:r>
              <a:rPr lang="zh-CN" altLang="en-US" sz="1600" dirty="0"/>
              <a:t>地点：中国外交学院</a:t>
            </a:r>
            <a:endParaRPr lang="zh-CN" altLang="zh-CN" sz="1600" dirty="0"/>
          </a:p>
          <a:p>
            <a:endParaRPr lang="zh-CN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外语竞</a:t>
            </a:r>
            <a:r>
              <a:rPr lang="zh-CN" altLang="en-US" dirty="0" smtClean="0"/>
              <a:t>赛指导和领队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7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Winners are not those who never fail, but those who never quit.</a:t>
            </a:r>
          </a:p>
          <a:p>
            <a:r>
              <a:rPr lang="zh-CN" altLang="en-US" sz="5400" dirty="0" smtClean="0"/>
              <a:t>成功者不是从不失败，而是从不放弃。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2500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获奖选手</a:t>
            </a:r>
            <a:endParaRPr lang="zh-CN" altLang="en-US" dirty="0"/>
          </a:p>
        </p:txBody>
      </p:sp>
      <p:pic>
        <p:nvPicPr>
          <p:cNvPr id="4" name="图片 1" descr="DSC01246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176464" cy="42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1" descr="DSC0127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536504" cy="443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67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73448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 smtClean="0"/>
              <a:t>指导和领队：</a:t>
            </a:r>
            <a:r>
              <a:rPr lang="zh-CN" altLang="zh-CN" sz="4400" dirty="0" smtClean="0"/>
              <a:t>第</a:t>
            </a:r>
            <a:r>
              <a:rPr lang="zh-CN" altLang="zh-CN" sz="4400" dirty="0" smtClean="0"/>
              <a:t>十七</a:t>
            </a:r>
            <a:r>
              <a:rPr lang="zh-CN" altLang="zh-CN" sz="4400" dirty="0"/>
              <a:t>届 “外研社·当当网杯”全国大学生英语辩论赛东北及</a:t>
            </a:r>
            <a:r>
              <a:rPr lang="zh-CN" altLang="zh-CN" sz="4400" dirty="0" smtClean="0"/>
              <a:t>内蒙古区</a:t>
            </a:r>
            <a:endParaRPr lang="en-US" altLang="zh-CN" sz="4400" dirty="0" smtClean="0"/>
          </a:p>
          <a:p>
            <a:pPr lvl="0" algn="ctr"/>
            <a:r>
              <a:rPr lang="zh-CN" altLang="zh-CN" sz="4400" dirty="0" smtClean="0"/>
              <a:t>二等奖</a:t>
            </a:r>
            <a:endParaRPr lang="en-US" altLang="zh-CN" sz="4400" dirty="0" smtClean="0"/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pPr lvl="0"/>
            <a:r>
              <a:rPr lang="zh-CN" altLang="en-US" sz="3600" dirty="0" smtClean="0"/>
              <a:t>时间：</a:t>
            </a:r>
            <a:r>
              <a:rPr lang="en-US" altLang="zh-CN" sz="3600" dirty="0" smtClean="0"/>
              <a:t>Oct</a:t>
            </a:r>
            <a:r>
              <a:rPr lang="en-US" altLang="zh-CN" sz="3600" dirty="0"/>
              <a:t>. 2013 </a:t>
            </a:r>
            <a:endParaRPr lang="en-US" altLang="zh-CN" sz="3600" dirty="0" smtClean="0"/>
          </a:p>
          <a:p>
            <a:pPr lvl="0"/>
            <a:r>
              <a:rPr lang="zh-CN" altLang="en-US" sz="3600" dirty="0" smtClean="0"/>
              <a:t>地点：辽宁大学</a:t>
            </a:r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2197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20020101_000000_A0E_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20891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9752" y="5486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获奖选手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211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指导和领队：</a:t>
            </a:r>
            <a:r>
              <a:rPr lang="zh-CN" altLang="zh-CN" sz="4400" dirty="0" smtClean="0"/>
              <a:t>内</a:t>
            </a:r>
            <a:r>
              <a:rPr lang="zh-CN" altLang="zh-CN" sz="4400" dirty="0" smtClean="0"/>
              <a:t>蒙古大学</a:t>
            </a:r>
            <a:r>
              <a:rPr lang="zh-CN" altLang="zh-CN" sz="4400" dirty="0"/>
              <a:t>第二届研究生英语演讲</a:t>
            </a:r>
            <a:r>
              <a:rPr lang="zh-CN" altLang="zh-CN" sz="4400" dirty="0" smtClean="0"/>
              <a:t>比赛</a:t>
            </a:r>
            <a:endParaRPr lang="en-US" altLang="zh-CN" sz="4400" dirty="0" smtClean="0"/>
          </a:p>
          <a:p>
            <a:pPr algn="ctr"/>
            <a:endParaRPr lang="en-US" altLang="zh-CN" sz="800" dirty="0" smtClean="0"/>
          </a:p>
          <a:p>
            <a:pPr lvl="0" algn="ctr"/>
            <a:endParaRPr lang="en-US" altLang="zh-CN" sz="3600" dirty="0" smtClean="0"/>
          </a:p>
          <a:p>
            <a:pPr lvl="0" algn="ctr"/>
            <a:r>
              <a:rPr lang="zh-CN" altLang="zh-CN" sz="4400" dirty="0" smtClean="0"/>
              <a:t>内蒙古大学</a:t>
            </a:r>
            <a:r>
              <a:rPr lang="zh-CN" altLang="zh-CN" sz="4400" dirty="0"/>
              <a:t>第四届研究生英语演讲</a:t>
            </a:r>
            <a:r>
              <a:rPr lang="zh-CN" altLang="zh-CN" sz="4400" dirty="0" smtClean="0"/>
              <a:t>比</a:t>
            </a:r>
            <a:r>
              <a:rPr lang="zh-CN" altLang="zh-CN" sz="4400" dirty="0" smtClean="0"/>
              <a:t>赛</a:t>
            </a:r>
            <a:endParaRPr lang="zh-CN" altLang="zh-CN" sz="4400" dirty="0"/>
          </a:p>
        </p:txBody>
      </p:sp>
    </p:spTree>
    <p:extLst>
      <p:ext uri="{BB962C8B-B14F-4D97-AF65-F5344CB8AC3E}">
        <p14:creationId xmlns:p14="http://schemas.microsoft.com/office/powerpoint/2010/main" val="3575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zh-CN" altLang="en-US" sz="3200" dirty="0"/>
              <a:t>内蒙古大学第二届、第四届研究生英语演讲竞赛评委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1" descr="SSL20013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6501"/>
            <a:ext cx="3589993" cy="47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1" descr="IMG_096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4464496" cy="463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69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hina\Desktop\mmexport1412821782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764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指导的学</a:t>
            </a:r>
            <a:r>
              <a:rPr lang="zh-CN" altLang="en-US" sz="2400" dirty="0" smtClean="0"/>
              <a:t>生</a:t>
            </a:r>
            <a:endParaRPr lang="en-US" altLang="zh-CN" sz="2400" dirty="0" smtClean="0"/>
          </a:p>
          <a:p>
            <a:r>
              <a:rPr lang="zh-CN" altLang="en-US" dirty="0" smtClean="0"/>
              <a:t>内蒙古大学外国语学院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级孙怡群</a:t>
            </a:r>
            <a:r>
              <a:rPr lang="en-US" altLang="zh-CN" dirty="0" smtClean="0"/>
              <a:t>-</a:t>
            </a:r>
            <a:r>
              <a:rPr lang="zh-CN" altLang="en-US" dirty="0" smtClean="0"/>
              <a:t>美国匹兹堡大学， 已毕业在美国工作</a:t>
            </a:r>
            <a:endParaRPr lang="zh-CN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4175320" cy="468052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1" name="Picture 3" descr="C:\Users\china\Desktop\mmexport14128217727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8884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2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/>
              <a:t>Studying and Living in Canada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8266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1107</TotalTime>
  <Words>723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波形</vt:lpstr>
      <vt:lpstr>梦想并不遥远系列讲座（二）--英语学习及出国留学</vt:lpstr>
      <vt:lpstr>外语竞赛指导和领队</vt:lpstr>
      <vt:lpstr>获奖选手</vt:lpstr>
      <vt:lpstr>PowerPoint Presentation</vt:lpstr>
      <vt:lpstr>PowerPoint Presentation</vt:lpstr>
      <vt:lpstr>PowerPoint Presentation</vt:lpstr>
      <vt:lpstr>内蒙古大学第二届、第四届研究生英语演讲竞赛评委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托福和雅思比较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Work in China</dc:title>
  <dc:creator>china</dc:creator>
  <cp:lastModifiedBy>User</cp:lastModifiedBy>
  <cp:revision>68</cp:revision>
  <dcterms:created xsi:type="dcterms:W3CDTF">2014-09-30T23:49:53Z</dcterms:created>
  <dcterms:modified xsi:type="dcterms:W3CDTF">2014-10-15T09:21:23Z</dcterms:modified>
</cp:coreProperties>
</file>